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256" r:id="rId2"/>
    <p:sldId id="258" r:id="rId3"/>
    <p:sldId id="262" r:id="rId4"/>
    <p:sldId id="297" r:id="rId5"/>
    <p:sldId id="268" r:id="rId6"/>
    <p:sldId id="303" r:id="rId7"/>
    <p:sldId id="259" r:id="rId8"/>
    <p:sldId id="299" r:id="rId9"/>
    <p:sldId id="264" r:id="rId10"/>
    <p:sldId id="302" r:id="rId11"/>
    <p:sldId id="263" r:id="rId12"/>
    <p:sldId id="272" r:id="rId13"/>
    <p:sldId id="265" r:id="rId14"/>
    <p:sldId id="301" r:id="rId15"/>
    <p:sldId id="305" r:id="rId16"/>
    <p:sldId id="300" r:id="rId17"/>
  </p:sldIdLst>
  <p:sldSz cx="9144000" cy="5143500" type="screen16x9"/>
  <p:notesSz cx="6858000" cy="9144000"/>
  <p:embeddedFontLst>
    <p:embeddedFont>
      <p:font typeface="Candara" panose="020E0502030303020204" pitchFamily="34" charset="0"/>
      <p:regular r:id="rId19"/>
      <p:bold r:id="rId20"/>
      <p:italic r:id="rId21"/>
      <p:boldItalic r:id="rId22"/>
    </p:embeddedFont>
    <p:embeddedFont>
      <p:font typeface="Cascadia Code" panose="020B0609020000020004" pitchFamily="49" charset="0"/>
      <p:regular r:id="rId23"/>
      <p:bold r:id="rId24"/>
      <p:italic r:id="rId25"/>
      <p:boldItalic r:id="rId26"/>
    </p:embeddedFont>
    <p:embeddedFont>
      <p:font typeface="Exo" panose="020B0604020202020204" charset="0"/>
      <p:regular r:id="rId27"/>
      <p:bold r:id="rId28"/>
      <p:italic r:id="rId29"/>
      <p:boldItalic r:id="rId30"/>
    </p:embeddedFont>
    <p:embeddedFont>
      <p:font typeface="Nunito Light" pitchFamily="2" charset="0"/>
      <p:regular r:id="rId31"/>
      <p:italic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  <p:embeddedFont>
      <p:font typeface="Raleway" pitchFamily="2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CB0EF-A0A1-4AE7-AD5A-878391D5046E}" v="3371" dt="2023-11-23T10:48:09.358"/>
    <p1510:client id="{221D991A-9538-91C0-BFFD-62F52A96795D}" v="372" dt="2023-11-22T22:27:19.099"/>
    <p1510:client id="{49D0D3BD-B5E4-B0FD-57E4-D4C7AEAE4DB1}" v="5" dt="2023-11-23T10:29:48.981"/>
    <p1510:client id="{8F99CD5C-9C7B-4719-8BBA-12CBDC054868}" v="1" dt="2023-11-22T20:30:26.790"/>
    <p1510:client id="{E02E854C-C49D-6C89-7A0E-51A5A0A60E54}" v="401" dt="2023-11-23T04:38:59.813"/>
    <p1510:client id="{F431C17F-593F-B419-00D9-422E659E22D2}" v="671" dt="2023-11-22T22:47:36.459"/>
    <p1510:client id="{FB6EC5A9-C570-43E5-B806-3833185534CB}" v="23" dt="2023-11-23T19:58:10.216"/>
  </p1510:revLst>
</p1510:revInfo>
</file>

<file path=ppt/tableStyles.xml><?xml version="1.0" encoding="utf-8"?>
<a:tblStyleLst xmlns:a="http://schemas.openxmlformats.org/drawingml/2006/main" def="{6D235DB6-F6C5-4422-A989-FA8D305A7FB2}">
  <a:tblStyle styleId="{6D235DB6-F6C5-4422-A989-FA8D305A7F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B66C4F-766F-4299-B8ED-CA9C4CAD58F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45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viewProps" Target="viewProp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 Vats (Student)" userId="88b2c5c4-62c4-41db-a491-84b53f84f214" providerId="ADAL" clId="{04FCB0EF-A0A1-4AE7-AD5A-878391D5046E}"/>
    <pc:docChg chg="undo redo custSel addSld delSld modSld sldOrd delMainMaster">
      <pc:chgData name="Manu Vats (Student)" userId="88b2c5c4-62c4-41db-a491-84b53f84f214" providerId="ADAL" clId="{04FCB0EF-A0A1-4AE7-AD5A-878391D5046E}" dt="2023-11-23T10:48:09.359" v="5243" actId="20577"/>
      <pc:docMkLst>
        <pc:docMk/>
      </pc:docMkLst>
      <pc:sldChg chg="addSp delSp modSp mod ord">
        <pc:chgData name="Manu Vats (Student)" userId="88b2c5c4-62c4-41db-a491-84b53f84f214" providerId="ADAL" clId="{04FCB0EF-A0A1-4AE7-AD5A-878391D5046E}" dt="2023-11-23T10:48:09.359" v="5243" actId="20577"/>
        <pc:sldMkLst>
          <pc:docMk/>
          <pc:sldMk cId="0" sldId="256"/>
        </pc:sldMkLst>
        <pc:spChg chg="add del mod">
          <ac:chgData name="Manu Vats (Student)" userId="88b2c5c4-62c4-41db-a491-84b53f84f214" providerId="ADAL" clId="{04FCB0EF-A0A1-4AE7-AD5A-878391D5046E}" dt="2023-11-23T10:46:55.552" v="5222" actId="113"/>
          <ac:spMkLst>
            <pc:docMk/>
            <pc:sldMk cId="0" sldId="256"/>
            <ac:spMk id="2" creationId="{C8BE5DCD-5718-46B7-1A41-76C4C923B237}"/>
          </ac:spMkLst>
        </pc:spChg>
        <pc:spChg chg="add mod">
          <ac:chgData name="Manu Vats (Student)" userId="88b2c5c4-62c4-41db-a491-84b53f84f214" providerId="ADAL" clId="{04FCB0EF-A0A1-4AE7-AD5A-878391D5046E}" dt="2023-11-23T10:48:09.359" v="5243" actId="20577"/>
          <ac:spMkLst>
            <pc:docMk/>
            <pc:sldMk cId="0" sldId="256"/>
            <ac:spMk id="3" creationId="{1CE90F83-1668-2559-16B7-DEFBE7EFAB0D}"/>
          </ac:spMkLst>
        </pc:spChg>
        <pc:spChg chg="add del mod">
          <ac:chgData name="Manu Vats (Student)" userId="88b2c5c4-62c4-41db-a491-84b53f84f214" providerId="ADAL" clId="{04FCB0EF-A0A1-4AE7-AD5A-878391D5046E}" dt="2023-11-22T19:01:18.247" v="2061" actId="478"/>
          <ac:spMkLst>
            <pc:docMk/>
            <pc:sldMk cId="0" sldId="256"/>
            <ac:spMk id="7" creationId="{E8134513-0B70-6E3F-E292-079044F8A424}"/>
          </ac:spMkLst>
        </pc:spChg>
        <pc:spChg chg="mod">
          <ac:chgData name="Manu Vats (Student)" userId="88b2c5c4-62c4-41db-a491-84b53f84f214" providerId="ADAL" clId="{04FCB0EF-A0A1-4AE7-AD5A-878391D5046E}" dt="2023-11-22T19:04:13.402" v="2101" actId="14100"/>
          <ac:spMkLst>
            <pc:docMk/>
            <pc:sldMk cId="0" sldId="256"/>
            <ac:spMk id="327" creationId="{00000000-0000-0000-0000-000000000000}"/>
          </ac:spMkLst>
        </pc:spChg>
        <pc:spChg chg="del mod">
          <ac:chgData name="Manu Vats (Student)" userId="88b2c5c4-62c4-41db-a491-84b53f84f214" providerId="ADAL" clId="{04FCB0EF-A0A1-4AE7-AD5A-878391D5046E}" dt="2023-11-22T19:01:11.621" v="2058" actId="478"/>
          <ac:spMkLst>
            <pc:docMk/>
            <pc:sldMk cId="0" sldId="256"/>
            <ac:spMk id="328" creationId="{00000000-0000-0000-0000-000000000000}"/>
          </ac:spMkLst>
        </pc:spChg>
        <pc:picChg chg="add del mod">
          <ac:chgData name="Manu Vats (Student)" userId="88b2c5c4-62c4-41db-a491-84b53f84f214" providerId="ADAL" clId="{04FCB0EF-A0A1-4AE7-AD5A-878391D5046E}" dt="2023-11-22T19:02:48.080" v="2096" actId="478"/>
          <ac:picMkLst>
            <pc:docMk/>
            <pc:sldMk cId="0" sldId="256"/>
            <ac:picMk id="5" creationId="{EA4DF4EB-053A-68A9-3349-1C44C0DE6D70}"/>
          </ac:picMkLst>
        </pc:picChg>
        <pc:picChg chg="mod">
          <ac:chgData name="Manu Vats (Student)" userId="88b2c5c4-62c4-41db-a491-84b53f84f214" providerId="ADAL" clId="{04FCB0EF-A0A1-4AE7-AD5A-878391D5046E}" dt="2023-11-22T20:31:17.007" v="3098"/>
          <ac:picMkLst>
            <pc:docMk/>
            <pc:sldMk cId="0" sldId="256"/>
            <ac:picMk id="329" creationId="{00000000-0000-0000-0000-000000000000}"/>
          </ac:picMkLst>
        </pc:picChg>
      </pc:sldChg>
      <pc:sldChg chg="del">
        <pc:chgData name="Manu Vats (Student)" userId="88b2c5c4-62c4-41db-a491-84b53f84f214" providerId="ADAL" clId="{04FCB0EF-A0A1-4AE7-AD5A-878391D5046E}" dt="2023-11-22T12:06:32.363" v="0" actId="47"/>
        <pc:sldMkLst>
          <pc:docMk/>
          <pc:sldMk cId="0" sldId="257"/>
        </pc:sldMkLst>
      </pc:sldChg>
      <pc:sldChg chg="addSp delSp modSp mod ord">
        <pc:chgData name="Manu Vats (Student)" userId="88b2c5c4-62c4-41db-a491-84b53f84f214" providerId="ADAL" clId="{04FCB0EF-A0A1-4AE7-AD5A-878391D5046E}" dt="2023-11-23T10:46:26.099" v="5221" actId="14100"/>
        <pc:sldMkLst>
          <pc:docMk/>
          <pc:sldMk cId="0" sldId="258"/>
        </pc:sldMkLst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2" creationId="{76B78698-7426-A0DF-1AB3-EE4B3E465752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3" creationId="{3AF09A7C-A5F4-0E75-1CA4-4BD95128CFF7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4" creationId="{1B69618C-64F1-98A9-184F-5A3AFE563BDC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5" creationId="{97947461-66E8-0781-69FE-34D6A0B1DAB4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6" creationId="{48647551-CE7E-7DCF-389C-06802742C373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7" creationId="{C1141723-D5FD-7067-63B3-C1BA4C71435D}"/>
          </ac:spMkLst>
        </pc:spChg>
        <pc:spChg chg="add del mod">
          <ac:chgData name="Manu Vats (Student)" userId="88b2c5c4-62c4-41db-a491-84b53f84f214" providerId="ADAL" clId="{04FCB0EF-A0A1-4AE7-AD5A-878391D5046E}" dt="2023-11-23T10:45:22.287" v="5123" actId="478"/>
          <ac:spMkLst>
            <pc:docMk/>
            <pc:sldMk cId="0" sldId="258"/>
            <ac:spMk id="8" creationId="{EBA38C78-869A-8FE5-FBD1-AD4DF8CB1C1B}"/>
          </ac:spMkLst>
        </pc:spChg>
        <pc:spChg chg="add del mod">
          <ac:chgData name="Manu Vats (Student)" userId="88b2c5c4-62c4-41db-a491-84b53f84f214" providerId="ADAL" clId="{04FCB0EF-A0A1-4AE7-AD5A-878391D5046E}" dt="2023-11-23T10:45:20.167" v="5122" actId="478"/>
          <ac:spMkLst>
            <pc:docMk/>
            <pc:sldMk cId="0" sldId="258"/>
            <ac:spMk id="9" creationId="{7B0E6044-329A-3A6D-18FC-650610E7657C}"/>
          </ac:spMkLst>
        </pc:spChg>
        <pc:spChg chg="mod">
          <ac:chgData name="Manu Vats (Student)" userId="88b2c5c4-62c4-41db-a491-84b53f84f214" providerId="ADAL" clId="{04FCB0EF-A0A1-4AE7-AD5A-878391D5046E}" dt="2023-11-22T15:04:42.544" v="1451"/>
          <ac:spMkLst>
            <pc:docMk/>
            <pc:sldMk cId="0" sldId="258"/>
            <ac:spMk id="10" creationId="{C164BB7A-2D13-864E-29E7-D80C73430D3F}"/>
          </ac:spMkLst>
        </pc:spChg>
        <pc:spChg chg="add del mod">
          <ac:chgData name="Manu Vats (Student)" userId="88b2c5c4-62c4-41db-a491-84b53f84f214" providerId="ADAL" clId="{04FCB0EF-A0A1-4AE7-AD5A-878391D5046E}" dt="2023-11-22T19:08:23.077" v="2199" actId="478"/>
          <ac:spMkLst>
            <pc:docMk/>
            <pc:sldMk cId="0" sldId="258"/>
            <ac:spMk id="11" creationId="{D38A4039-EEBE-CCD1-1953-B8EF32B6BB13}"/>
          </ac:spMkLst>
        </pc:spChg>
        <pc:spChg chg="add mod ord">
          <ac:chgData name="Manu Vats (Student)" userId="88b2c5c4-62c4-41db-a491-84b53f84f214" providerId="ADAL" clId="{04FCB0EF-A0A1-4AE7-AD5A-878391D5046E}" dt="2023-11-23T10:46:14.013" v="5218" actId="14100"/>
          <ac:spMkLst>
            <pc:docMk/>
            <pc:sldMk cId="0" sldId="258"/>
            <ac:spMk id="12" creationId="{15410748-CB68-A6BE-F2B3-D704F93603B1}"/>
          </ac:spMkLst>
        </pc:spChg>
        <pc:spChg chg="add del mod">
          <ac:chgData name="Manu Vats (Student)" userId="88b2c5c4-62c4-41db-a491-84b53f84f214" providerId="ADAL" clId="{04FCB0EF-A0A1-4AE7-AD5A-878391D5046E}" dt="2023-11-22T19:13:29.535" v="2208"/>
          <ac:spMkLst>
            <pc:docMk/>
            <pc:sldMk cId="0" sldId="258"/>
            <ac:spMk id="13" creationId="{F515B0B4-DBE4-B7A6-85D8-E75CD7A7C97C}"/>
          </ac:spMkLst>
        </pc:spChg>
        <pc:spChg chg="add 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14" creationId="{8D8B6ED6-BC7B-4D83-5CA4-5E0403EE5D9C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15" creationId="{A55534D6-8B63-7F40-4162-BB308BCBD26D}"/>
          </ac:spMkLst>
        </pc:spChg>
        <pc:spChg chg="add del mod">
          <ac:chgData name="Manu Vats (Student)" userId="88b2c5c4-62c4-41db-a491-84b53f84f214" providerId="ADAL" clId="{04FCB0EF-A0A1-4AE7-AD5A-878391D5046E}" dt="2023-11-23T10:45:23.747" v="5124" actId="478"/>
          <ac:spMkLst>
            <pc:docMk/>
            <pc:sldMk cId="0" sldId="258"/>
            <ac:spMk id="16" creationId="{BAE8CF35-A508-062B-19C2-072A367E6BDE}"/>
          </ac:spMkLst>
        </pc:spChg>
        <pc:spChg chg="add 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17" creationId="{877DD957-C48A-6D54-D576-98B2E0EF0116}"/>
          </ac:spMkLst>
        </pc:spChg>
        <pc:spChg chg="add 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18" creationId="{420F073B-68EC-9038-892B-37932CBACBCB}"/>
          </ac:spMkLst>
        </pc:spChg>
        <pc:spChg chg="add mod">
          <ac:chgData name="Manu Vats (Student)" userId="88b2c5c4-62c4-41db-a491-84b53f84f214" providerId="ADAL" clId="{04FCB0EF-A0A1-4AE7-AD5A-878391D5046E}" dt="2023-11-23T10:43:17.349" v="5058" actId="14100"/>
          <ac:spMkLst>
            <pc:docMk/>
            <pc:sldMk cId="0" sldId="258"/>
            <ac:spMk id="19" creationId="{BA5D6631-8567-D144-C8F4-8C43F9FE0B79}"/>
          </ac:spMkLst>
        </pc:spChg>
        <pc:spChg chg="add mod">
          <ac:chgData name="Manu Vats (Student)" userId="88b2c5c4-62c4-41db-a491-84b53f84f214" providerId="ADAL" clId="{04FCB0EF-A0A1-4AE7-AD5A-878391D5046E}" dt="2023-11-23T10:46:26.099" v="5221" actId="14100"/>
          <ac:spMkLst>
            <pc:docMk/>
            <pc:sldMk cId="0" sldId="258"/>
            <ac:spMk id="20" creationId="{A1DAB122-2E44-AA95-2A83-530BA872B66E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21" creationId="{3E7CC1E5-FDD7-7D8C-3E25-9185E2A6F925}"/>
          </ac:spMkLst>
        </pc:spChg>
        <pc:spChg chg="add mod">
          <ac:chgData name="Manu Vats (Student)" userId="88b2c5c4-62c4-41db-a491-84b53f84f214" providerId="ADAL" clId="{04FCB0EF-A0A1-4AE7-AD5A-878391D5046E}" dt="2023-11-23T10:45:48.429" v="5208" actId="1038"/>
          <ac:spMkLst>
            <pc:docMk/>
            <pc:sldMk cId="0" sldId="258"/>
            <ac:spMk id="22" creationId="{DCC89A4C-BE81-F66B-EADF-AF14C9DCD74A}"/>
          </ac:spMkLst>
        </pc:spChg>
        <pc:spChg chg="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53" creationId="{00000000-0000-0000-0000-000000000000}"/>
          </ac:spMkLst>
        </pc:spChg>
        <pc:spChg chg="add del 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54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355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56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357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58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359" creationId="{00000000-0000-0000-0000-000000000000}"/>
          </ac:spMkLst>
        </pc:spChg>
        <pc:spChg chg="add del mod">
          <ac:chgData name="Manu Vats (Student)" userId="88b2c5c4-62c4-41db-a491-84b53f84f214" providerId="ADAL" clId="{04FCB0EF-A0A1-4AE7-AD5A-878391D5046E}" dt="2023-11-23T10:46:05.837" v="5216" actId="14100"/>
          <ac:spMkLst>
            <pc:docMk/>
            <pc:sldMk cId="0" sldId="258"/>
            <ac:spMk id="360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2:35.016" v="5043" actId="20577"/>
          <ac:spMkLst>
            <pc:docMk/>
            <pc:sldMk cId="0" sldId="258"/>
            <ac:spMk id="361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3:10.773" v="5057" actId="20577"/>
          <ac:spMkLst>
            <pc:docMk/>
            <pc:sldMk cId="0" sldId="258"/>
            <ac:spMk id="362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36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5:57.739" v="5214" actId="1038"/>
          <ac:spMkLst>
            <pc:docMk/>
            <pc:sldMk cId="0" sldId="258"/>
            <ac:spMk id="364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46:22.116" v="5220" actId="14100"/>
          <ac:spMkLst>
            <pc:docMk/>
            <pc:sldMk cId="0" sldId="258"/>
            <ac:spMk id="365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67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3:07.603" v="3101" actId="2711"/>
          <ac:spMkLst>
            <pc:docMk/>
            <pc:sldMk cId="0" sldId="258"/>
            <ac:spMk id="368" creationId="{00000000-0000-0000-0000-000000000000}"/>
          </ac:spMkLst>
        </pc:spChg>
        <pc:grpChg chg="mod">
          <ac:chgData name="Manu Vats (Student)" userId="88b2c5c4-62c4-41db-a491-84b53f84f214" providerId="ADAL" clId="{04FCB0EF-A0A1-4AE7-AD5A-878391D5046E}" dt="2023-11-22T12:23:56.364" v="576" actId="1037"/>
          <ac:grpSpMkLst>
            <pc:docMk/>
            <pc:sldMk cId="0" sldId="258"/>
            <ac:grpSpMk id="366" creationId="{00000000-0000-0000-0000-000000000000}"/>
          </ac:grpSpMkLst>
        </pc:grpChg>
      </pc:sldChg>
      <pc:sldChg chg="addSp delSp modSp mod ord">
        <pc:chgData name="Manu Vats (Student)" userId="88b2c5c4-62c4-41db-a491-84b53f84f214" providerId="ADAL" clId="{04FCB0EF-A0A1-4AE7-AD5A-878391D5046E}" dt="2023-11-23T10:34:41.397" v="4986"/>
        <pc:sldMkLst>
          <pc:docMk/>
          <pc:sldMk cId="0" sldId="259"/>
        </pc:sldMkLst>
        <pc:spChg chg="add del mod">
          <ac:chgData name="Manu Vats (Student)" userId="88b2c5c4-62c4-41db-a491-84b53f84f214" providerId="ADAL" clId="{04FCB0EF-A0A1-4AE7-AD5A-878391D5046E}" dt="2023-11-22T13:07:27.319" v="898"/>
          <ac:spMkLst>
            <pc:docMk/>
            <pc:sldMk cId="0" sldId="259"/>
            <ac:spMk id="3" creationId="{7D616471-FA61-3B83-A1C7-1C8EA94BDC80}"/>
          </ac:spMkLst>
        </pc:spChg>
        <pc:spChg chg="add del mod">
          <ac:chgData name="Manu Vats (Student)" userId="88b2c5c4-62c4-41db-a491-84b53f84f214" providerId="ADAL" clId="{04FCB0EF-A0A1-4AE7-AD5A-878391D5046E}" dt="2023-11-22T13:08:23.437" v="902" actId="478"/>
          <ac:spMkLst>
            <pc:docMk/>
            <pc:sldMk cId="0" sldId="259"/>
            <ac:spMk id="6" creationId="{D2D721E8-9F17-7B3A-7F82-CC455BB8F24D}"/>
          </ac:spMkLst>
        </pc:spChg>
        <pc:spChg chg="add del mod">
          <ac:chgData name="Manu Vats (Student)" userId="88b2c5c4-62c4-41db-a491-84b53f84f214" providerId="ADAL" clId="{04FCB0EF-A0A1-4AE7-AD5A-878391D5046E}" dt="2023-11-22T13:11:00.047" v="916"/>
          <ac:spMkLst>
            <pc:docMk/>
            <pc:sldMk cId="0" sldId="259"/>
            <ac:spMk id="9" creationId="{D616C82E-12F4-F35E-7932-297D7C350D34}"/>
          </ac:spMkLst>
        </pc:spChg>
        <pc:spChg chg="add del mod">
          <ac:chgData name="Manu Vats (Student)" userId="88b2c5c4-62c4-41db-a491-84b53f84f214" providerId="ADAL" clId="{04FCB0EF-A0A1-4AE7-AD5A-878391D5046E}" dt="2023-11-22T19:08:12.083" v="2191"/>
          <ac:spMkLst>
            <pc:docMk/>
            <pc:sldMk cId="0" sldId="259"/>
            <ac:spMk id="14" creationId="{998FBCBC-A3A4-0B9A-2CB1-57A8B8F74019}"/>
          </ac:spMkLst>
        </pc:spChg>
        <pc:spChg chg="mod">
          <ac:chgData name="Manu Vats (Student)" userId="88b2c5c4-62c4-41db-a491-84b53f84f214" providerId="ADAL" clId="{04FCB0EF-A0A1-4AE7-AD5A-878391D5046E}" dt="2023-11-23T10:34:41.397" v="4986"/>
          <ac:spMkLst>
            <pc:docMk/>
            <pc:sldMk cId="0" sldId="259"/>
            <ac:spMk id="37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59"/>
            <ac:spMk id="374" creationId="{00000000-0000-0000-0000-000000000000}"/>
          </ac:spMkLst>
        </pc:spChg>
        <pc:picChg chg="add del mod modCrop">
          <ac:chgData name="Manu Vats (Student)" userId="88b2c5c4-62c4-41db-a491-84b53f84f214" providerId="ADAL" clId="{04FCB0EF-A0A1-4AE7-AD5A-878391D5046E}" dt="2023-11-22T13:09:57.412" v="905" actId="478"/>
          <ac:picMkLst>
            <pc:docMk/>
            <pc:sldMk cId="0" sldId="259"/>
            <ac:picMk id="4" creationId="{9BFCFFDD-A2CA-9372-AE77-07C40DF744A9}"/>
          </ac:picMkLst>
        </pc:picChg>
        <pc:picChg chg="add del mod">
          <ac:chgData name="Manu Vats (Student)" userId="88b2c5c4-62c4-41db-a491-84b53f84f214" providerId="ADAL" clId="{04FCB0EF-A0A1-4AE7-AD5A-878391D5046E}" dt="2023-11-22T13:09:54.881" v="904" actId="478"/>
          <ac:picMkLst>
            <pc:docMk/>
            <pc:sldMk cId="0" sldId="259"/>
            <ac:picMk id="7" creationId="{80C3DE75-B990-63DE-D404-4804B258AD1E}"/>
          </ac:picMkLst>
        </pc:picChg>
        <pc:picChg chg="add del mod">
          <ac:chgData name="Manu Vats (Student)" userId="88b2c5c4-62c4-41db-a491-84b53f84f214" providerId="ADAL" clId="{04FCB0EF-A0A1-4AE7-AD5A-878391D5046E}" dt="2023-11-22T13:10:30.606" v="915"/>
          <ac:picMkLst>
            <pc:docMk/>
            <pc:sldMk cId="0" sldId="259"/>
            <ac:picMk id="10" creationId="{D2E115C7-63B7-3CB7-525A-F5554434269E}"/>
          </ac:picMkLst>
        </pc:picChg>
        <pc:picChg chg="add mod">
          <ac:chgData name="Manu Vats (Student)" userId="88b2c5c4-62c4-41db-a491-84b53f84f214" providerId="ADAL" clId="{04FCB0EF-A0A1-4AE7-AD5A-878391D5046E}" dt="2023-11-22T20:31:17.007" v="3098"/>
          <ac:picMkLst>
            <pc:docMk/>
            <pc:sldMk cId="0" sldId="259"/>
            <ac:picMk id="11" creationId="{41429B1B-5F00-41A7-0FEF-E248EB876185}"/>
          </ac:picMkLst>
        </pc:picChg>
        <pc:picChg chg="add del">
          <ac:chgData name="Manu Vats (Student)" userId="88b2c5c4-62c4-41db-a491-84b53f84f214" providerId="ADAL" clId="{04FCB0EF-A0A1-4AE7-AD5A-878391D5046E}" dt="2023-11-22T18:34:11.613" v="1562" actId="22"/>
          <ac:picMkLst>
            <pc:docMk/>
            <pc:sldMk cId="0" sldId="259"/>
            <ac:picMk id="13" creationId="{C02FE66B-6147-2C43-6202-05A8D2E1CEA2}"/>
          </ac:picMkLst>
        </pc:picChg>
        <pc:picChg chg="del">
          <ac:chgData name="Manu Vats (Student)" userId="88b2c5c4-62c4-41db-a491-84b53f84f214" providerId="ADAL" clId="{04FCB0EF-A0A1-4AE7-AD5A-878391D5046E}" dt="2023-11-22T13:07:24.690" v="897" actId="478"/>
          <ac:picMkLst>
            <pc:docMk/>
            <pc:sldMk cId="0" sldId="259"/>
            <ac:picMk id="375" creationId="{00000000-0000-0000-0000-000000000000}"/>
          </ac:picMkLst>
        </pc:picChg>
      </pc:sldChg>
      <pc:sldChg chg="del ord">
        <pc:chgData name="Manu Vats (Student)" userId="88b2c5c4-62c4-41db-a491-84b53f84f214" providerId="ADAL" clId="{04FCB0EF-A0A1-4AE7-AD5A-878391D5046E}" dt="2023-11-22T15:05:12.747" v="1452" actId="47"/>
        <pc:sldMkLst>
          <pc:docMk/>
          <pc:sldMk cId="0" sldId="260"/>
        </pc:sldMkLst>
      </pc:sldChg>
      <pc:sldChg chg="addSp delSp modSp del mod">
        <pc:chgData name="Manu Vats (Student)" userId="88b2c5c4-62c4-41db-a491-84b53f84f214" providerId="ADAL" clId="{04FCB0EF-A0A1-4AE7-AD5A-878391D5046E}" dt="2023-11-22T13:05:47.809" v="863" actId="47"/>
        <pc:sldMkLst>
          <pc:docMk/>
          <pc:sldMk cId="0" sldId="261"/>
        </pc:sldMkLst>
        <pc:spChg chg="add del mod">
          <ac:chgData name="Manu Vats (Student)" userId="88b2c5c4-62c4-41db-a491-84b53f84f214" providerId="ADAL" clId="{04FCB0EF-A0A1-4AE7-AD5A-878391D5046E}" dt="2023-11-22T12:42:33.166" v="594" actId="478"/>
          <ac:spMkLst>
            <pc:docMk/>
            <pc:sldMk cId="0" sldId="261"/>
            <ac:spMk id="3" creationId="{1519F434-29E6-8AF8-8595-5645056D45A9}"/>
          </ac:spMkLst>
        </pc:spChg>
        <pc:spChg chg="add del mod">
          <ac:chgData name="Manu Vats (Student)" userId="88b2c5c4-62c4-41db-a491-84b53f84f214" providerId="ADAL" clId="{04FCB0EF-A0A1-4AE7-AD5A-878391D5046E}" dt="2023-11-22T12:42:35.449" v="595" actId="478"/>
          <ac:spMkLst>
            <pc:docMk/>
            <pc:sldMk cId="0" sldId="261"/>
            <ac:spMk id="5" creationId="{628EF2A2-90B0-70DD-E425-E44ABBA971AA}"/>
          </ac:spMkLst>
        </pc:spChg>
        <pc:spChg chg="del mod">
          <ac:chgData name="Manu Vats (Student)" userId="88b2c5c4-62c4-41db-a491-84b53f84f214" providerId="ADAL" clId="{04FCB0EF-A0A1-4AE7-AD5A-878391D5046E}" dt="2023-11-22T12:43:05.632" v="612" actId="478"/>
          <ac:spMkLst>
            <pc:docMk/>
            <pc:sldMk cId="0" sldId="261"/>
            <ac:spMk id="402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2:42:58.360" v="611" actId="20577"/>
          <ac:spMkLst>
            <pc:docMk/>
            <pc:sldMk cId="0" sldId="261"/>
            <ac:spMk id="40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2:43:47.656" v="620" actId="14100"/>
          <ac:spMkLst>
            <pc:docMk/>
            <pc:sldMk cId="0" sldId="261"/>
            <ac:spMk id="404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2:27.788" v="593" actId="478"/>
          <ac:spMkLst>
            <pc:docMk/>
            <pc:sldMk cId="0" sldId="261"/>
            <ac:spMk id="405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2:27.788" v="593" actId="478"/>
          <ac:spMkLst>
            <pc:docMk/>
            <pc:sldMk cId="0" sldId="261"/>
            <ac:spMk id="406" creationId="{00000000-0000-0000-0000-000000000000}"/>
          </ac:spMkLst>
        </pc:spChg>
      </pc:sldChg>
      <pc:sldChg chg="addSp delSp modSp mod ord">
        <pc:chgData name="Manu Vats (Student)" userId="88b2c5c4-62c4-41db-a491-84b53f84f214" providerId="ADAL" clId="{04FCB0EF-A0A1-4AE7-AD5A-878391D5046E}" dt="2023-11-23T10:30:40.302" v="4958"/>
        <pc:sldMkLst>
          <pc:docMk/>
          <pc:sldMk cId="0" sldId="262"/>
        </pc:sldMkLst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3" creationId="{17BE9420-D6CF-F3DF-FD70-E8910D37E97F}"/>
          </ac:spMkLst>
        </pc:spChg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5" creationId="{1EE358EA-3D25-7013-56EB-67BCD7AC4618}"/>
          </ac:spMkLst>
        </pc:spChg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7" creationId="{4003446F-A5EB-6567-2A5B-E6FCC7864E95}"/>
          </ac:spMkLst>
        </pc:spChg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9" creationId="{5C2C10C1-FB9E-3C1A-5769-893C000056DC}"/>
          </ac:spMkLst>
        </pc:spChg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11" creationId="{0221E444-CCB1-E952-1512-60548D2268C0}"/>
          </ac:spMkLst>
        </pc:spChg>
        <pc:spChg chg="add del mod">
          <ac:chgData name="Manu Vats (Student)" userId="88b2c5c4-62c4-41db-a491-84b53f84f214" providerId="ADAL" clId="{04FCB0EF-A0A1-4AE7-AD5A-878391D5046E}" dt="2023-11-22T12:44:13.482" v="622" actId="478"/>
          <ac:spMkLst>
            <pc:docMk/>
            <pc:sldMk cId="0" sldId="262"/>
            <ac:spMk id="13" creationId="{A3466AC0-8BDA-506C-5949-8AC75CAD94F9}"/>
          </ac:spMkLst>
        </pc:spChg>
        <pc:spChg chg="add del mod">
          <ac:chgData name="Manu Vats (Student)" userId="88b2c5c4-62c4-41db-a491-84b53f84f214" providerId="ADAL" clId="{04FCB0EF-A0A1-4AE7-AD5A-878391D5046E}" dt="2023-11-22T19:08:10.247" v="2187"/>
          <ac:spMkLst>
            <pc:docMk/>
            <pc:sldMk cId="0" sldId="262"/>
            <ac:spMk id="15" creationId="{6E9B366A-1F39-BA8A-7DA8-052296846ACF}"/>
          </ac:spMkLst>
        </pc:spChg>
        <pc:spChg chg="mod">
          <ac:chgData name="Manu Vats (Student)" userId="88b2c5c4-62c4-41db-a491-84b53f84f214" providerId="ADAL" clId="{04FCB0EF-A0A1-4AE7-AD5A-878391D5046E}" dt="2023-11-22T20:33:50.068" v="3108" actId="113"/>
          <ac:spMkLst>
            <pc:docMk/>
            <pc:sldMk cId="0" sldId="262"/>
            <ac:spMk id="414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15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16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17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18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19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44:08.167" v="621" actId="478"/>
          <ac:spMkLst>
            <pc:docMk/>
            <pc:sldMk cId="0" sldId="262"/>
            <ac:spMk id="420" creationId="{00000000-0000-0000-0000-000000000000}"/>
          </ac:spMkLst>
        </pc:spChg>
        <pc:graphicFrameChg chg="add mod modGraphic">
          <ac:chgData name="Manu Vats (Student)" userId="88b2c5c4-62c4-41db-a491-84b53f84f214" providerId="ADAL" clId="{04FCB0EF-A0A1-4AE7-AD5A-878391D5046E}" dt="2023-11-22T20:28:10.836" v="3093" actId="113"/>
          <ac:graphicFrameMkLst>
            <pc:docMk/>
            <pc:sldMk cId="0" sldId="262"/>
            <ac:graphicFrameMk id="14" creationId="{A6FBD9B4-490A-96F9-0B8B-5CA32BBF5E46}"/>
          </ac:graphicFrameMkLst>
        </pc:graphicFrameChg>
      </pc:sldChg>
      <pc:sldChg chg="addSp delSp modSp mod">
        <pc:chgData name="Manu Vats (Student)" userId="88b2c5c4-62c4-41db-a491-84b53f84f214" providerId="ADAL" clId="{04FCB0EF-A0A1-4AE7-AD5A-878391D5046E}" dt="2023-11-22T20:34:00.803" v="3111" actId="113"/>
        <pc:sldMkLst>
          <pc:docMk/>
          <pc:sldMk cId="0" sldId="263"/>
        </pc:sldMkLst>
        <pc:spChg chg="add del mod">
          <ac:chgData name="Manu Vats (Student)" userId="88b2c5c4-62c4-41db-a491-84b53f84f214" providerId="ADAL" clId="{04FCB0EF-A0A1-4AE7-AD5A-878391D5046E}" dt="2023-11-22T12:51:39.205" v="720" actId="478"/>
          <ac:spMkLst>
            <pc:docMk/>
            <pc:sldMk cId="0" sldId="263"/>
            <ac:spMk id="3" creationId="{7D5BD0A9-76CF-5083-FCBE-88A5D6094AF5}"/>
          </ac:spMkLst>
        </pc:spChg>
        <pc:spChg chg="add del mod">
          <ac:chgData name="Manu Vats (Student)" userId="88b2c5c4-62c4-41db-a491-84b53f84f214" providerId="ADAL" clId="{04FCB0EF-A0A1-4AE7-AD5A-878391D5046E}" dt="2023-11-22T12:53:51.471" v="738" actId="478"/>
          <ac:spMkLst>
            <pc:docMk/>
            <pc:sldMk cId="0" sldId="263"/>
            <ac:spMk id="5" creationId="{913C6A7C-8143-8B8E-94A9-C90A6D853CC0}"/>
          </ac:spMkLst>
        </pc:spChg>
        <pc:spChg chg="add del mod">
          <ac:chgData name="Manu Vats (Student)" userId="88b2c5c4-62c4-41db-a491-84b53f84f214" providerId="ADAL" clId="{04FCB0EF-A0A1-4AE7-AD5A-878391D5046E}" dt="2023-11-22T12:55:48.500" v="746"/>
          <ac:spMkLst>
            <pc:docMk/>
            <pc:sldMk cId="0" sldId="263"/>
            <ac:spMk id="6" creationId="{80B6038C-8023-FBA0-AED4-066294217786}"/>
          </ac:spMkLst>
        </pc:spChg>
        <pc:spChg chg="add del mod">
          <ac:chgData name="Manu Vats (Student)" userId="88b2c5c4-62c4-41db-a491-84b53f84f214" providerId="ADAL" clId="{04FCB0EF-A0A1-4AE7-AD5A-878391D5046E}" dt="2023-11-22T19:20:53.752" v="2269" actId="478"/>
          <ac:spMkLst>
            <pc:docMk/>
            <pc:sldMk cId="0" sldId="263"/>
            <ac:spMk id="7" creationId="{1AD6BC38-8CDA-D151-984F-EB2BD2F4420D}"/>
          </ac:spMkLst>
        </pc:spChg>
        <pc:spChg chg="add del mod">
          <ac:chgData name="Manu Vats (Student)" userId="88b2c5c4-62c4-41db-a491-84b53f84f214" providerId="ADAL" clId="{04FCB0EF-A0A1-4AE7-AD5A-878391D5046E}" dt="2023-11-22T12:58:53.465" v="777" actId="478"/>
          <ac:spMkLst>
            <pc:docMk/>
            <pc:sldMk cId="0" sldId="263"/>
            <ac:spMk id="9" creationId="{D875E60D-8098-754E-3D78-C8C55BEA7842}"/>
          </ac:spMkLst>
        </pc:spChg>
        <pc:spChg chg="add del mod">
          <ac:chgData name="Manu Vats (Student)" userId="88b2c5c4-62c4-41db-a491-84b53f84f214" providerId="ADAL" clId="{04FCB0EF-A0A1-4AE7-AD5A-878391D5046E}" dt="2023-11-22T12:59:09.449" v="781" actId="478"/>
          <ac:spMkLst>
            <pc:docMk/>
            <pc:sldMk cId="0" sldId="263"/>
            <ac:spMk id="11" creationId="{5CA0AAC2-4EE6-9A02-C16A-78EFA0C776A8}"/>
          </ac:spMkLst>
        </pc:spChg>
        <pc:spChg chg="add del mod">
          <ac:chgData name="Manu Vats (Student)" userId="88b2c5c4-62c4-41db-a491-84b53f84f214" providerId="ADAL" clId="{04FCB0EF-A0A1-4AE7-AD5A-878391D5046E}" dt="2023-11-22T19:08:08.965" v="2184"/>
          <ac:spMkLst>
            <pc:docMk/>
            <pc:sldMk cId="0" sldId="263"/>
            <ac:spMk id="12" creationId="{C28F07E1-52FB-6145-2241-5058E60A6D27}"/>
          </ac:spMkLst>
        </pc:spChg>
        <pc:spChg chg="add del mod">
          <ac:chgData name="Manu Vats (Student)" userId="88b2c5c4-62c4-41db-a491-84b53f84f214" providerId="ADAL" clId="{04FCB0EF-A0A1-4AE7-AD5A-878391D5046E}" dt="2023-11-22T19:20:59.461" v="2270" actId="478"/>
          <ac:spMkLst>
            <pc:docMk/>
            <pc:sldMk cId="0" sldId="263"/>
            <ac:spMk id="15" creationId="{BF779067-67AB-88A2-BA70-81BD41F70166}"/>
          </ac:spMkLst>
        </pc:spChg>
        <pc:spChg chg="add del mod">
          <ac:chgData name="Manu Vats (Student)" userId="88b2c5c4-62c4-41db-a491-84b53f84f214" providerId="ADAL" clId="{04FCB0EF-A0A1-4AE7-AD5A-878391D5046E}" dt="2023-11-22T19:21:05.305" v="2272" actId="478"/>
          <ac:spMkLst>
            <pc:docMk/>
            <pc:sldMk cId="0" sldId="263"/>
            <ac:spMk id="17" creationId="{E9C36D87-08E1-E917-F465-2E96A794BBED}"/>
          </ac:spMkLst>
        </pc:spChg>
        <pc:spChg chg="add del mod">
          <ac:chgData name="Manu Vats (Student)" userId="88b2c5c4-62c4-41db-a491-84b53f84f214" providerId="ADAL" clId="{04FCB0EF-A0A1-4AE7-AD5A-878391D5046E}" dt="2023-11-22T19:21:02.197" v="2271" actId="478"/>
          <ac:spMkLst>
            <pc:docMk/>
            <pc:sldMk cId="0" sldId="263"/>
            <ac:spMk id="19" creationId="{AB13CB69-09C6-B1D4-7111-B531C5D96A2B}"/>
          </ac:spMkLst>
        </pc:spChg>
        <pc:spChg chg="add del mod">
          <ac:chgData name="Manu Vats (Student)" userId="88b2c5c4-62c4-41db-a491-84b53f84f214" providerId="ADAL" clId="{04FCB0EF-A0A1-4AE7-AD5A-878391D5046E}" dt="2023-11-22T19:21:08.334" v="2273" actId="478"/>
          <ac:spMkLst>
            <pc:docMk/>
            <pc:sldMk cId="0" sldId="263"/>
            <ac:spMk id="21" creationId="{EB460514-7BB7-2656-95D7-49D35C9F4A79}"/>
          </ac:spMkLst>
        </pc:spChg>
        <pc:spChg chg="del mod">
          <ac:chgData name="Manu Vats (Student)" userId="88b2c5c4-62c4-41db-a491-84b53f84f214" providerId="ADAL" clId="{04FCB0EF-A0A1-4AE7-AD5A-878391D5046E}" dt="2023-11-22T19:20:53.752" v="2269" actId="478"/>
          <ac:spMkLst>
            <pc:docMk/>
            <pc:sldMk cId="0" sldId="263"/>
            <ac:spMk id="426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4:00.803" v="3111" actId="113"/>
          <ac:spMkLst>
            <pc:docMk/>
            <pc:sldMk cId="0" sldId="263"/>
            <ac:spMk id="427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51:35.868" v="719" actId="478"/>
          <ac:spMkLst>
            <pc:docMk/>
            <pc:sldMk cId="0" sldId="263"/>
            <ac:spMk id="428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58:51.292" v="776" actId="478"/>
          <ac:spMkLst>
            <pc:docMk/>
            <pc:sldMk cId="0" sldId="263"/>
            <ac:spMk id="429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53:49.382" v="737" actId="478"/>
          <ac:spMkLst>
            <pc:docMk/>
            <pc:sldMk cId="0" sldId="263"/>
            <ac:spMk id="430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2:59:06.978" v="780" actId="478"/>
          <ac:spMkLst>
            <pc:docMk/>
            <pc:sldMk cId="0" sldId="263"/>
            <ac:spMk id="431" creationId="{00000000-0000-0000-0000-000000000000}"/>
          </ac:spMkLst>
        </pc:spChg>
        <pc:spChg chg="del mod">
          <ac:chgData name="Manu Vats (Student)" userId="88b2c5c4-62c4-41db-a491-84b53f84f214" providerId="ADAL" clId="{04FCB0EF-A0A1-4AE7-AD5A-878391D5046E}" dt="2023-11-22T19:20:53.752" v="2269" actId="478"/>
          <ac:spMkLst>
            <pc:docMk/>
            <pc:sldMk cId="0" sldId="263"/>
            <ac:spMk id="432" creationId="{00000000-0000-0000-0000-000000000000}"/>
          </ac:spMkLst>
        </pc:spChg>
        <pc:spChg chg="del mod">
          <ac:chgData name="Manu Vats (Student)" userId="88b2c5c4-62c4-41db-a491-84b53f84f214" providerId="ADAL" clId="{04FCB0EF-A0A1-4AE7-AD5A-878391D5046E}" dt="2023-11-22T19:20:53.752" v="2269" actId="478"/>
          <ac:spMkLst>
            <pc:docMk/>
            <pc:sldMk cId="0" sldId="263"/>
            <ac:spMk id="433" creationId="{00000000-0000-0000-0000-000000000000}"/>
          </ac:spMkLst>
        </pc:spChg>
        <pc:spChg chg="del mod">
          <ac:chgData name="Manu Vats (Student)" userId="88b2c5c4-62c4-41db-a491-84b53f84f214" providerId="ADAL" clId="{04FCB0EF-A0A1-4AE7-AD5A-878391D5046E}" dt="2023-11-22T19:20:53.752" v="2269" actId="478"/>
          <ac:spMkLst>
            <pc:docMk/>
            <pc:sldMk cId="0" sldId="263"/>
            <ac:spMk id="434" creationId="{00000000-0000-0000-0000-000000000000}"/>
          </ac:spMkLst>
        </pc:spChg>
        <pc:grpChg chg="del mod">
          <ac:chgData name="Manu Vats (Student)" userId="88b2c5c4-62c4-41db-a491-84b53f84f214" providerId="ADAL" clId="{04FCB0EF-A0A1-4AE7-AD5A-878391D5046E}" dt="2023-11-22T19:20:53.752" v="2269" actId="478"/>
          <ac:grpSpMkLst>
            <pc:docMk/>
            <pc:sldMk cId="0" sldId="263"/>
            <ac:grpSpMk id="435" creationId="{00000000-0000-0000-0000-000000000000}"/>
          </ac:grpSpMkLst>
        </pc:grpChg>
        <pc:graphicFrameChg chg="add mod modGraphic">
          <ac:chgData name="Manu Vats (Student)" userId="88b2c5c4-62c4-41db-a491-84b53f84f214" providerId="ADAL" clId="{04FCB0EF-A0A1-4AE7-AD5A-878391D5046E}" dt="2023-11-22T20:33:55.956" v="3109" actId="2711"/>
          <ac:graphicFrameMkLst>
            <pc:docMk/>
            <pc:sldMk cId="0" sldId="263"/>
            <ac:graphicFrameMk id="13" creationId="{C8ECB71A-05E8-93CB-6B8C-127D47869851}"/>
          </ac:graphicFrameMkLst>
        </pc:graphicFrameChg>
      </pc:sldChg>
      <pc:sldChg chg="addSp delSp modSp mod ord">
        <pc:chgData name="Manu Vats (Student)" userId="88b2c5c4-62c4-41db-a491-84b53f84f214" providerId="ADAL" clId="{04FCB0EF-A0A1-4AE7-AD5A-878391D5046E}" dt="2023-11-23T10:31:57.589" v="4968"/>
        <pc:sldMkLst>
          <pc:docMk/>
          <pc:sldMk cId="0" sldId="264"/>
        </pc:sldMkLst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3" creationId="{B5DE3029-B73F-C62F-3E3C-562BF38C968A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5" creationId="{A8871AFC-2249-8901-AB8C-570D28811BF2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7" creationId="{721533A9-1790-EB76-AB04-39A3B628EC6F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9" creationId="{1A216855-E3B9-B359-A548-183B2264B40B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11" creationId="{5E2D4640-650B-AD86-CC1A-6A2E193462C3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13" creationId="{72DCBE16-6A62-4A74-756E-846EC50300E6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15" creationId="{D2820F9C-F77E-A286-9C31-DCF5B6F7D427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17" creationId="{3D8129BB-14F2-3554-F72E-B2056217CE6A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19" creationId="{4371E7C5-5E73-324C-EC3A-98D93E21AB02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21" creationId="{A094BF20-3BB0-5E05-6836-7D4DF4496807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23" creationId="{3FD45B7E-06D2-7E10-FFA0-38E66F96599F}"/>
          </ac:spMkLst>
        </pc:spChg>
        <pc:spChg chg="add del mod">
          <ac:chgData name="Manu Vats (Student)" userId="88b2c5c4-62c4-41db-a491-84b53f84f214" providerId="ADAL" clId="{04FCB0EF-A0A1-4AE7-AD5A-878391D5046E}" dt="2023-11-22T13:03:49.110" v="835" actId="478"/>
          <ac:spMkLst>
            <pc:docMk/>
            <pc:sldMk cId="0" sldId="264"/>
            <ac:spMk id="25" creationId="{84CE1723-3AA0-852A-5B7B-ACBFA9823A0C}"/>
          </ac:spMkLst>
        </pc:spChg>
        <pc:spChg chg="add del mod">
          <ac:chgData name="Manu Vats (Student)" userId="88b2c5c4-62c4-41db-a491-84b53f84f214" providerId="ADAL" clId="{04FCB0EF-A0A1-4AE7-AD5A-878391D5046E}" dt="2023-11-22T19:08:08.288" v="2182"/>
          <ac:spMkLst>
            <pc:docMk/>
            <pc:sldMk cId="0" sldId="264"/>
            <ac:spMk id="27" creationId="{F1188757-EC51-96EC-2833-88C34457A970}"/>
          </ac:spMkLst>
        </pc:spChg>
        <pc:spChg chg="mod">
          <ac:chgData name="Manu Vats (Student)" userId="88b2c5c4-62c4-41db-a491-84b53f84f214" providerId="ADAL" clId="{04FCB0EF-A0A1-4AE7-AD5A-878391D5046E}" dt="2023-11-22T20:34:28.406" v="3118" actId="113"/>
          <ac:spMkLst>
            <pc:docMk/>
            <pc:sldMk cId="0" sldId="264"/>
            <ac:spMk id="443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4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5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6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7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8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49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0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1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2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3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4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13:03:44.235" v="834" actId="478"/>
          <ac:spMkLst>
            <pc:docMk/>
            <pc:sldMk cId="0" sldId="264"/>
            <ac:spMk id="455" creationId="{00000000-0000-0000-0000-000000000000}"/>
          </ac:spMkLst>
        </pc:spChg>
        <pc:graphicFrameChg chg="add mod modGraphic">
          <ac:chgData name="Manu Vats (Student)" userId="88b2c5c4-62c4-41db-a491-84b53f84f214" providerId="ADAL" clId="{04FCB0EF-A0A1-4AE7-AD5A-878391D5046E}" dt="2023-11-22T20:34:36.304" v="3119" actId="2711"/>
          <ac:graphicFrameMkLst>
            <pc:docMk/>
            <pc:sldMk cId="0" sldId="264"/>
            <ac:graphicFrameMk id="26" creationId="{A021BD81-ED95-2FD1-0824-7D17FF7D47EC}"/>
          </ac:graphicFrameMkLst>
        </pc:graphicFrameChg>
      </pc:sldChg>
      <pc:sldChg chg="modSp mod">
        <pc:chgData name="Manu Vats (Student)" userId="88b2c5c4-62c4-41db-a491-84b53f84f214" providerId="ADAL" clId="{04FCB0EF-A0A1-4AE7-AD5A-878391D5046E}" dt="2023-11-23T10:18:56.747" v="4829" actId="1440"/>
        <pc:sldMkLst>
          <pc:docMk/>
          <pc:sldMk cId="0" sldId="265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5"/>
            <ac:spMk id="460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5"/>
            <ac:spMk id="461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5"/>
            <ac:spMk id="462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3T10:16:04.340" v="4827" actId="20577"/>
          <ac:spMkLst>
            <pc:docMk/>
            <pc:sldMk cId="0" sldId="265"/>
            <ac:spMk id="46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5"/>
            <ac:spMk id="464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5"/>
            <ac:spMk id="465" creationId="{00000000-0000-0000-0000-000000000000}"/>
          </ac:spMkLst>
        </pc:spChg>
        <pc:picChg chg="mod">
          <ac:chgData name="Manu Vats (Student)" userId="88b2c5c4-62c4-41db-a491-84b53f84f214" providerId="ADAL" clId="{04FCB0EF-A0A1-4AE7-AD5A-878391D5046E}" dt="2023-11-23T10:18:56.747" v="4829" actId="1440"/>
          <ac:picMkLst>
            <pc:docMk/>
            <pc:sldMk cId="0" sldId="265"/>
            <ac:picMk id="10" creationId="{19287F40-3F65-D802-562A-E9BE6C26E7CA}"/>
          </ac:picMkLst>
        </pc:picChg>
        <pc:picChg chg="mod">
          <ac:chgData name="Manu Vats (Student)" userId="88b2c5c4-62c4-41db-a491-84b53f84f214" providerId="ADAL" clId="{04FCB0EF-A0A1-4AE7-AD5A-878391D5046E}" dt="2023-11-22T20:31:17.007" v="3098"/>
          <ac:picMkLst>
            <pc:docMk/>
            <pc:sldMk cId="0" sldId="265"/>
            <ac:picMk id="466" creationId="{00000000-0000-0000-0000-000000000000}"/>
          </ac:picMkLst>
        </pc:picChg>
      </pc:sldChg>
      <pc:sldChg chg="modSp del">
        <pc:chgData name="Manu Vats (Student)" userId="88b2c5c4-62c4-41db-a491-84b53f84f214" providerId="ADAL" clId="{04FCB0EF-A0A1-4AE7-AD5A-878391D5046E}" dt="2023-11-23T09:37:36.258" v="4196" actId="47"/>
        <pc:sldMkLst>
          <pc:docMk/>
          <pc:sldMk cId="0" sldId="266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6"/>
            <ac:spMk id="478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6"/>
            <ac:spMk id="479" creationId="{00000000-0000-0000-0000-000000000000}"/>
          </ac:spMkLst>
        </pc:spChg>
        <pc:picChg chg="mod">
          <ac:chgData name="Manu Vats (Student)" userId="88b2c5c4-62c4-41db-a491-84b53f84f214" providerId="ADAL" clId="{04FCB0EF-A0A1-4AE7-AD5A-878391D5046E}" dt="2023-11-22T20:31:17.007" v="3098"/>
          <ac:picMkLst>
            <pc:docMk/>
            <pc:sldMk cId="0" sldId="266"/>
            <ac:picMk id="480" creationId="{00000000-0000-0000-0000-000000000000}"/>
          </ac:picMkLst>
        </pc:picChg>
      </pc:sldChg>
      <pc:sldChg chg="modSp del">
        <pc:chgData name="Manu Vats (Student)" userId="88b2c5c4-62c4-41db-a491-84b53f84f214" providerId="ADAL" clId="{04FCB0EF-A0A1-4AE7-AD5A-878391D5046E}" dt="2023-11-22T20:38:07.285" v="3156" actId="47"/>
        <pc:sldMkLst>
          <pc:docMk/>
          <pc:sldMk cId="0" sldId="267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7"/>
            <ac:spMk id="492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4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5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6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7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8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499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18:47:12.443" v="1964"/>
          <ac:spMkLst>
            <pc:docMk/>
            <pc:sldMk cId="0" sldId="267"/>
            <ac:spMk id="500" creationId="{00000000-0000-0000-0000-000000000000}"/>
          </ac:spMkLst>
        </pc:spChg>
      </pc:sldChg>
      <pc:sldChg chg="modSp mod ord">
        <pc:chgData name="Manu Vats (Student)" userId="88b2c5c4-62c4-41db-a491-84b53f84f214" providerId="ADAL" clId="{04FCB0EF-A0A1-4AE7-AD5A-878391D5046E}" dt="2023-11-23T10:33:12.144" v="4974"/>
        <pc:sldMkLst>
          <pc:docMk/>
          <pc:sldMk cId="0" sldId="268"/>
        </pc:sldMkLst>
        <pc:spChg chg="mod">
          <ac:chgData name="Manu Vats (Student)" userId="88b2c5c4-62c4-41db-a491-84b53f84f214" providerId="ADAL" clId="{04FCB0EF-A0A1-4AE7-AD5A-878391D5046E}" dt="2023-11-23T10:19:59.882" v="4836" actId="14100"/>
          <ac:spMkLst>
            <pc:docMk/>
            <pc:sldMk cId="0" sldId="268"/>
            <ac:spMk id="511" creationId="{00000000-0000-0000-0000-000000000000}"/>
          </ac:spMkLst>
        </pc:spChg>
        <pc:graphicFrameChg chg="modGraphic">
          <ac:chgData name="Manu Vats (Student)" userId="88b2c5c4-62c4-41db-a491-84b53f84f214" providerId="ADAL" clId="{04FCB0EF-A0A1-4AE7-AD5A-878391D5046E}" dt="2023-11-23T10:19:46.300" v="4834" actId="403"/>
          <ac:graphicFrameMkLst>
            <pc:docMk/>
            <pc:sldMk cId="0" sldId="268"/>
            <ac:graphicFrameMk id="512" creationId="{00000000-0000-0000-0000-000000000000}"/>
          </ac:graphicFrameMkLst>
        </pc:graphicFrameChg>
      </pc:sldChg>
      <pc:sldChg chg="modSp del">
        <pc:chgData name="Manu Vats (Student)" userId="88b2c5c4-62c4-41db-a491-84b53f84f214" providerId="ADAL" clId="{04FCB0EF-A0A1-4AE7-AD5A-878391D5046E}" dt="2023-11-22T20:38:36.867" v="3157" actId="47"/>
        <pc:sldMkLst>
          <pc:docMk/>
          <pc:sldMk cId="0" sldId="269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69"/>
            <ac:spMk id="517" creationId="{00000000-0000-0000-0000-000000000000}"/>
          </ac:spMkLst>
        </pc:spChg>
      </pc:sldChg>
      <pc:sldChg chg="modSp del">
        <pc:chgData name="Manu Vats (Student)" userId="88b2c5c4-62c4-41db-a491-84b53f84f214" providerId="ADAL" clId="{04FCB0EF-A0A1-4AE7-AD5A-878391D5046E}" dt="2023-11-22T20:38:44.404" v="3158" actId="47"/>
        <pc:sldMkLst>
          <pc:docMk/>
          <pc:sldMk cId="0" sldId="270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0"/>
            <ac:spMk id="566" creationId="{00000000-0000-0000-0000-000000000000}"/>
          </ac:spMkLst>
        </pc:spChg>
      </pc:sldChg>
      <pc:sldChg chg="modSp del">
        <pc:chgData name="Manu Vats (Student)" userId="88b2c5c4-62c4-41db-a491-84b53f84f214" providerId="ADAL" clId="{04FCB0EF-A0A1-4AE7-AD5A-878391D5046E}" dt="2023-11-22T20:37:52.804" v="3155" actId="47"/>
        <pc:sldMkLst>
          <pc:docMk/>
          <pc:sldMk cId="0" sldId="271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1"/>
            <ac:spMk id="594" creationId="{00000000-0000-0000-0000-000000000000}"/>
          </ac:spMkLst>
        </pc:spChg>
      </pc:sldChg>
      <pc:sldChg chg="modSp">
        <pc:chgData name="Manu Vats (Student)" userId="88b2c5c4-62c4-41db-a491-84b53f84f214" providerId="ADAL" clId="{04FCB0EF-A0A1-4AE7-AD5A-878391D5046E}" dt="2023-11-22T20:31:17.007" v="3098"/>
        <pc:sldMkLst>
          <pc:docMk/>
          <pc:sldMk cId="0" sldId="272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2"/>
            <ac:spMk id="622" creationId="{00000000-0000-0000-0000-000000000000}"/>
          </ac:spMkLst>
        </pc:spChg>
      </pc:sldChg>
      <pc:sldChg chg="modSp del">
        <pc:chgData name="Manu Vats (Student)" userId="88b2c5c4-62c4-41db-a491-84b53f84f214" providerId="ADAL" clId="{04FCB0EF-A0A1-4AE7-AD5A-878391D5046E}" dt="2023-11-22T20:37:45.324" v="3154" actId="47"/>
        <pc:sldMkLst>
          <pc:docMk/>
          <pc:sldMk cId="0" sldId="273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3"/>
            <ac:spMk id="639" creationId="{00000000-0000-0000-0000-000000000000}"/>
          </ac:spMkLst>
        </pc:spChg>
      </pc:sldChg>
      <pc:sldChg chg="modSp del">
        <pc:chgData name="Manu Vats (Student)" userId="88b2c5c4-62c4-41db-a491-84b53f84f214" providerId="ADAL" clId="{04FCB0EF-A0A1-4AE7-AD5A-878391D5046E}" dt="2023-11-22T20:37:38.608" v="3153" actId="47"/>
        <pc:sldMkLst>
          <pc:docMk/>
          <pc:sldMk cId="0" sldId="274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4"/>
            <ac:spMk id="645" creationId="{00000000-0000-0000-0000-000000000000}"/>
          </ac:spMkLst>
        </pc:spChg>
      </pc:sldChg>
      <pc:sldChg chg="delSp modSp del mod">
        <pc:chgData name="Manu Vats (Student)" userId="88b2c5c4-62c4-41db-a491-84b53f84f214" providerId="ADAL" clId="{04FCB0EF-A0A1-4AE7-AD5A-878391D5046E}" dt="2023-11-22T20:37:30.800" v="3152" actId="47"/>
        <pc:sldMkLst>
          <pc:docMk/>
          <pc:sldMk cId="0" sldId="275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5"/>
            <ac:spMk id="659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5"/>
            <ac:spMk id="660" creationId="{00000000-0000-0000-0000-000000000000}"/>
          </ac:spMkLst>
        </pc:spChg>
        <pc:spChg chg="del">
          <ac:chgData name="Manu Vats (Student)" userId="88b2c5c4-62c4-41db-a491-84b53f84f214" providerId="ADAL" clId="{04FCB0EF-A0A1-4AE7-AD5A-878391D5046E}" dt="2023-11-22T20:07:28.699" v="2811" actId="478"/>
          <ac:spMkLst>
            <pc:docMk/>
            <pc:sldMk cId="0" sldId="275"/>
            <ac:spMk id="661" creationId="{00000000-0000-0000-0000-000000000000}"/>
          </ac:spMkLst>
        </pc:spChg>
        <pc:grpChg chg="del">
          <ac:chgData name="Manu Vats (Student)" userId="88b2c5c4-62c4-41db-a491-84b53f84f214" providerId="ADAL" clId="{04FCB0EF-A0A1-4AE7-AD5A-878391D5046E}" dt="2023-11-22T20:07:19.384" v="2810" actId="478"/>
          <ac:grpSpMkLst>
            <pc:docMk/>
            <pc:sldMk cId="0" sldId="275"/>
            <ac:grpSpMk id="663" creationId="{00000000-0000-0000-0000-000000000000}"/>
          </ac:grpSpMkLst>
        </pc:grpChg>
        <pc:grpChg chg="del">
          <ac:chgData name="Manu Vats (Student)" userId="88b2c5c4-62c4-41db-a491-84b53f84f214" providerId="ADAL" clId="{04FCB0EF-A0A1-4AE7-AD5A-878391D5046E}" dt="2023-11-22T20:07:19.384" v="2810" actId="478"/>
          <ac:grpSpMkLst>
            <pc:docMk/>
            <pc:sldMk cId="0" sldId="275"/>
            <ac:grpSpMk id="666" creationId="{00000000-0000-0000-0000-000000000000}"/>
          </ac:grpSpMkLst>
        </pc:grpChg>
        <pc:grpChg chg="del">
          <ac:chgData name="Manu Vats (Student)" userId="88b2c5c4-62c4-41db-a491-84b53f84f214" providerId="ADAL" clId="{04FCB0EF-A0A1-4AE7-AD5A-878391D5046E}" dt="2023-11-22T20:07:19.384" v="2810" actId="478"/>
          <ac:grpSpMkLst>
            <pc:docMk/>
            <pc:sldMk cId="0" sldId="275"/>
            <ac:grpSpMk id="671" creationId="{00000000-0000-0000-0000-000000000000}"/>
          </ac:grpSpMkLst>
        </pc:grpChg>
        <pc:picChg chg="mod">
          <ac:chgData name="Manu Vats (Student)" userId="88b2c5c4-62c4-41db-a491-84b53f84f214" providerId="ADAL" clId="{04FCB0EF-A0A1-4AE7-AD5A-878391D5046E}" dt="2023-11-22T20:31:17.007" v="3098"/>
          <ac:picMkLst>
            <pc:docMk/>
            <pc:sldMk cId="0" sldId="275"/>
            <ac:picMk id="662" creationId="{00000000-0000-0000-0000-000000000000}"/>
          </ac:picMkLst>
        </pc:picChg>
      </pc:sldChg>
      <pc:sldChg chg="modSp del">
        <pc:chgData name="Manu Vats (Student)" userId="88b2c5c4-62c4-41db-a491-84b53f84f214" providerId="ADAL" clId="{04FCB0EF-A0A1-4AE7-AD5A-878391D5046E}" dt="2023-11-22T20:38:52.774" v="3159" actId="47"/>
        <pc:sldMkLst>
          <pc:docMk/>
          <pc:sldMk cId="0" sldId="276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6"/>
            <ac:spMk id="687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6"/>
            <ac:spMk id="688" creationId="{00000000-0000-0000-0000-000000000000}"/>
          </ac:spMkLst>
        </pc:spChg>
      </pc:sldChg>
      <pc:sldChg chg="modSp del">
        <pc:chgData name="Manu Vats (Student)" userId="88b2c5c4-62c4-41db-a491-84b53f84f214" providerId="ADAL" clId="{04FCB0EF-A0A1-4AE7-AD5A-878391D5046E}" dt="2023-11-23T09:37:46.041" v="4197" actId="47"/>
        <pc:sldMkLst>
          <pc:docMk/>
          <pc:sldMk cId="0" sldId="277"/>
        </pc:sldMkLst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7"/>
            <ac:spMk id="693" creationId="{00000000-0000-0000-0000-000000000000}"/>
          </ac:spMkLst>
        </pc:spChg>
        <pc:spChg chg="mod">
          <ac:chgData name="Manu Vats (Student)" userId="88b2c5c4-62c4-41db-a491-84b53f84f214" providerId="ADAL" clId="{04FCB0EF-A0A1-4AE7-AD5A-878391D5046E}" dt="2023-11-22T20:31:17.007" v="3098"/>
          <ac:spMkLst>
            <pc:docMk/>
            <pc:sldMk cId="0" sldId="277"/>
            <ac:spMk id="694" creationId="{00000000-0000-0000-0000-000000000000}"/>
          </ac:spMkLst>
        </pc:spChg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78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79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0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1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2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3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4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5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6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7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8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89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0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1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2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3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4"/>
        </pc:sldMkLst>
      </pc:sldChg>
      <pc:sldChg chg="del">
        <pc:chgData name="Manu Vats (Student)" userId="88b2c5c4-62c4-41db-a491-84b53f84f214" providerId="ADAL" clId="{04FCB0EF-A0A1-4AE7-AD5A-878391D5046E}" dt="2023-11-22T20:07:05.109" v="2808" actId="47"/>
        <pc:sldMkLst>
          <pc:docMk/>
          <pc:sldMk cId="0" sldId="295"/>
        </pc:sldMkLst>
      </pc:sldChg>
      <pc:sldChg chg="addSp delSp modSp new del mod">
        <pc:chgData name="Manu Vats (Student)" userId="88b2c5c4-62c4-41db-a491-84b53f84f214" providerId="ADAL" clId="{04FCB0EF-A0A1-4AE7-AD5A-878391D5046E}" dt="2023-11-22T14:00:40.118" v="1449" actId="47"/>
        <pc:sldMkLst>
          <pc:docMk/>
          <pc:sldMk cId="3265728625" sldId="296"/>
        </pc:sldMkLst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2" creationId="{9EA4E28E-AB9A-8991-9AF9-21EBEA34F4FC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3" creationId="{D1B6FC64-9A37-B217-E622-889E090039CD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4" creationId="{49464D7C-1BEA-4C9D-CD13-E04450C5AD8D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5" creationId="{855614EF-38D4-791D-A32D-83487B7768E2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6" creationId="{FA5CF309-DC7F-5BB3-51F1-5796D02B39EE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7" creationId="{221B8227-6A1D-589F-381F-C4E17BBFD058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8" creationId="{9D6ECDFE-4D87-665E-D359-1F3FB11CA218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9" creationId="{84BBB086-D9DA-157F-FA6C-E8129F90D1AE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10" creationId="{97C25ED8-82AC-99D8-E40D-93384CD2A7FF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11" creationId="{8B7D3718-D0A4-F83C-3B76-D9CE8881CCB9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12" creationId="{ACE87EC6-E188-F4A4-E309-5438979F181A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13" creationId="{E510790B-057F-4859-B2AE-E1F51FA671A9}"/>
          </ac:spMkLst>
        </pc:spChg>
        <pc:spChg chg="del">
          <ac:chgData name="Manu Vats (Student)" userId="88b2c5c4-62c4-41db-a491-84b53f84f214" providerId="ADAL" clId="{04FCB0EF-A0A1-4AE7-AD5A-878391D5046E}" dt="2023-11-22T13:19:14.415" v="1071" actId="478"/>
          <ac:spMkLst>
            <pc:docMk/>
            <pc:sldMk cId="3265728625" sldId="296"/>
            <ac:spMk id="14" creationId="{174496CC-F9F8-E226-11B7-663B51A5B404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15" creationId="{CE6CEC2B-C09C-28B9-EADE-0024D7CDCB78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16" creationId="{89E96EB0-CEE4-E741-7A3D-57F0145E31C1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17" creationId="{C030ED0C-4FA6-169E-A410-916BE8F28D79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18" creationId="{B1D82952-FB4E-949C-6250-38438C85094F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19" creationId="{13EE1505-3F0E-27D5-D1A3-32480D0A37B9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0" creationId="{3BAEF773-C81F-9C00-6316-554E198AF22F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1" creationId="{3C3E08CD-785B-413F-6942-8C3BAF2F862B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2" creationId="{E486D28D-EB1C-82FC-5289-2CC29C22C336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3" creationId="{608BDD26-C053-2941-841C-A9E169F1724E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4" creationId="{36020F5B-9803-765F-B982-14A113E03443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5" creationId="{D9E4DE02-EB84-2566-5701-B1A7C30CAE6F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6" creationId="{3D6047E3-3CE0-DA5B-E114-39BF055F5037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7" creationId="{448AF143-1E4B-0535-B61A-AF0B1F41F851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8" creationId="{E4001EA6-779C-8407-F04A-EE44FEEB06DA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29" creationId="{FCD1E029-2B43-6EAB-4CE2-ECF24B748CD5}"/>
          </ac:spMkLst>
        </pc:spChg>
        <pc:spChg chg="add mod">
          <ac:chgData name="Manu Vats (Student)" userId="88b2c5c4-62c4-41db-a491-84b53f84f214" providerId="ADAL" clId="{04FCB0EF-A0A1-4AE7-AD5A-878391D5046E}" dt="2023-11-22T13:22:33.385" v="1111" actId="14100"/>
          <ac:spMkLst>
            <pc:docMk/>
            <pc:sldMk cId="3265728625" sldId="296"/>
            <ac:spMk id="30" creationId="{AD3B7AFF-8101-848D-4BF9-3A8AF2041002}"/>
          </ac:spMkLst>
        </pc:spChg>
      </pc:sldChg>
      <pc:sldChg chg="addSp delSp modSp new mod ord">
        <pc:chgData name="Manu Vats (Student)" userId="88b2c5c4-62c4-41db-a491-84b53f84f214" providerId="ADAL" clId="{04FCB0EF-A0A1-4AE7-AD5A-878391D5046E}" dt="2023-11-23T10:33:24.123" v="4978"/>
        <pc:sldMkLst>
          <pc:docMk/>
          <pc:sldMk cId="2532717766" sldId="297"/>
        </pc:sldMkLst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2" creationId="{E1A5F41A-18DF-1FA5-F86C-66E97F896A46}"/>
          </ac:spMkLst>
        </pc:spChg>
        <pc:spChg chg="add del mod">
          <ac:chgData name="Manu Vats (Student)" userId="88b2c5c4-62c4-41db-a491-84b53f84f214" providerId="ADAL" clId="{04FCB0EF-A0A1-4AE7-AD5A-878391D5046E}" dt="2023-11-22T20:58:27.893" v="3200" actId="767"/>
          <ac:spMkLst>
            <pc:docMk/>
            <pc:sldMk cId="2532717766" sldId="297"/>
            <ac:spMk id="2" creationId="{F59B3D17-4155-50C5-A7AD-65F942BED27E}"/>
          </ac:spMkLst>
        </pc:spChg>
        <pc:spChg chg="add mod">
          <ac:chgData name="Manu Vats (Student)" userId="88b2c5c4-62c4-41db-a491-84b53f84f214" providerId="ADAL" clId="{04FCB0EF-A0A1-4AE7-AD5A-878391D5046E}" dt="2023-11-22T21:02:41.228" v="3559" actId="1036"/>
          <ac:spMkLst>
            <pc:docMk/>
            <pc:sldMk cId="2532717766" sldId="297"/>
            <ac:spMk id="3" creationId="{1FB55A09-968E-AB19-5A74-67E91185CC50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3" creationId="{A2096CE9-B92A-7759-9D3F-D9D73EA32311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4" creationId="{0E49996B-D5CC-D3CE-6211-D22453D49DF1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5" creationId="{AA5BD692-12ED-D882-F456-2FEE7F8CA968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6" creationId="{9E7033EF-0DC3-42FB-268E-1E057A670640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7" creationId="{55ECA3D1-8C37-8E05-0ADF-8AF53E3936BC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8" creationId="{B3ABE40F-573C-2427-B808-632D950CCD2D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9" creationId="{7CD81D59-A882-C9DB-2791-2E728A17FB75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10" creationId="{D6EAF507-4F13-5F65-479F-C85E5922DFEF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11" creationId="{A119D823-3B96-71E8-3126-47171EA6FECB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12" creationId="{6DF3E18D-5A46-8684-DA96-47BBD7C9F51B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13" creationId="{C248D7D0-64F7-7B29-5C63-198C2B8BD7BD}"/>
          </ac:spMkLst>
        </pc:spChg>
        <pc:spChg chg="del">
          <ac:chgData name="Manu Vats (Student)" userId="88b2c5c4-62c4-41db-a491-84b53f84f214" providerId="ADAL" clId="{04FCB0EF-A0A1-4AE7-AD5A-878391D5046E}" dt="2023-11-22T13:29:23.514" v="1115" actId="478"/>
          <ac:spMkLst>
            <pc:docMk/>
            <pc:sldMk cId="2532717766" sldId="297"/>
            <ac:spMk id="14" creationId="{05650C62-1B7F-BF37-BC28-B41FA47BFF76}"/>
          </ac:spMkLst>
        </pc:spChg>
        <pc:spChg chg="add mod">
          <ac:chgData name="Manu Vats (Student)" userId="88b2c5c4-62c4-41db-a491-84b53f84f214" providerId="ADAL" clId="{04FCB0EF-A0A1-4AE7-AD5A-878391D5046E}" dt="2023-11-22T21:02:41.228" v="3559" actId="1036"/>
          <ac:spMkLst>
            <pc:docMk/>
            <pc:sldMk cId="2532717766" sldId="297"/>
            <ac:spMk id="14" creationId="{0E3FD274-C6C3-E6CA-630A-9AB8E5648AA7}"/>
          </ac:spMkLst>
        </pc:spChg>
        <pc:spChg chg="add mod">
          <ac:chgData name="Manu Vats (Student)" userId="88b2c5c4-62c4-41db-a491-84b53f84f214" providerId="ADAL" clId="{04FCB0EF-A0A1-4AE7-AD5A-878391D5046E}" dt="2023-11-22T21:02:57.607" v="3564" actId="14100"/>
          <ac:spMkLst>
            <pc:docMk/>
            <pc:sldMk cId="2532717766" sldId="297"/>
            <ac:spMk id="16" creationId="{51732790-61D7-F919-A774-CF6C8375CCBC}"/>
          </ac:spMkLst>
        </pc:spChg>
        <pc:graphicFrameChg chg="add mod modGraphic">
          <ac:chgData name="Manu Vats (Student)" userId="88b2c5c4-62c4-41db-a491-84b53f84f214" providerId="ADAL" clId="{04FCB0EF-A0A1-4AE7-AD5A-878391D5046E}" dt="2023-11-22T21:02:41.228" v="3559" actId="1036"/>
          <ac:graphicFrameMkLst>
            <pc:docMk/>
            <pc:sldMk cId="2532717766" sldId="297"/>
            <ac:graphicFrameMk id="15" creationId="{697855F6-2C85-B272-3BA7-22D11F9BF48A}"/>
          </ac:graphicFrameMkLst>
        </pc:graphicFrame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5" creationId="{FD9E7341-20C2-107D-256C-4322B21C0E5C}"/>
          </ac:cxnSpMkLst>
        </pc:cxn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6" creationId="{5EDE6463-9441-AD3F-DEEC-F5CE50C96133}"/>
          </ac:cxnSpMkLst>
        </pc:cxn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10" creationId="{2E9572EF-8AD3-0524-BBA5-9DDF5A165147}"/>
          </ac:cxnSpMkLst>
        </pc:cxn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12" creationId="{1F8041A9-BD1C-ACDE-CD2E-1C109C2717B6}"/>
          </ac:cxnSpMkLst>
        </pc:cxn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13" creationId="{32B52E9F-43CF-9C68-B83D-114504DE75CA}"/>
          </ac:cxnSpMkLst>
        </pc:cxnChg>
        <pc:cxnChg chg="add mod">
          <ac:chgData name="Manu Vats (Student)" userId="88b2c5c4-62c4-41db-a491-84b53f84f214" providerId="ADAL" clId="{04FCB0EF-A0A1-4AE7-AD5A-878391D5046E}" dt="2023-11-22T21:02:41.228" v="3559" actId="1036"/>
          <ac:cxnSpMkLst>
            <pc:docMk/>
            <pc:sldMk cId="2532717766" sldId="297"/>
            <ac:cxnSpMk id="17" creationId="{2FFF1276-8BD8-7DE3-48B8-8D04BC17C666}"/>
          </ac:cxnSpMkLst>
        </pc:cxnChg>
      </pc:sldChg>
      <pc:sldChg chg="add del">
        <pc:chgData name="Manu Vats (Student)" userId="88b2c5c4-62c4-41db-a491-84b53f84f214" providerId="ADAL" clId="{04FCB0EF-A0A1-4AE7-AD5A-878391D5046E}" dt="2023-11-22T18:45:32.777" v="1934" actId="47"/>
        <pc:sldMkLst>
          <pc:docMk/>
          <pc:sldMk cId="0" sldId="298"/>
        </pc:sldMkLst>
      </pc:sldChg>
      <pc:sldChg chg="addSp delSp modSp new mod ord">
        <pc:chgData name="Manu Vats (Student)" userId="88b2c5c4-62c4-41db-a491-84b53f84f214" providerId="ADAL" clId="{04FCB0EF-A0A1-4AE7-AD5A-878391D5046E}" dt="2023-11-23T10:31:30.667" v="4966"/>
        <pc:sldMkLst>
          <pc:docMk/>
          <pc:sldMk cId="1927854976" sldId="299"/>
        </pc:sldMkLst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2" creationId="{0F647494-3818-9FCC-1506-B09FAAEB85D1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3" creationId="{F26DC1A0-D526-969F-7C96-CF46B7B035B7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4" creationId="{18F20063-8278-62EE-6596-38F2FD12C7C7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5" creationId="{8502D6F2-8E01-DBB6-FBA6-24F2B1317A93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6" creationId="{CB461CF9-C22F-79E5-AA6C-AC3E349A81EB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7" creationId="{0E3A045D-655F-6171-E24B-2BF3EC64AFD9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8" creationId="{8F9762A3-5825-71FC-E3DD-A1FABF174130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9" creationId="{E0B20B53-C71A-FC62-09EC-0407D8A7815E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10" creationId="{325F6E65-F212-97F1-5B1B-F90B3CE31A61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11" creationId="{D1CAE1AC-ECCC-F220-6D8A-9F509D9F1D8E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12" creationId="{11C52CFB-04D6-9A10-2E84-F5F8A019EA79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13" creationId="{65771376-374B-3B95-AF83-139B1A5C117F}"/>
          </ac:spMkLst>
        </pc:spChg>
        <pc:spChg chg="del">
          <ac:chgData name="Manu Vats (Student)" userId="88b2c5c4-62c4-41db-a491-84b53f84f214" providerId="ADAL" clId="{04FCB0EF-A0A1-4AE7-AD5A-878391D5046E}" dt="2023-11-22T18:34:33.379" v="1565" actId="478"/>
          <ac:spMkLst>
            <pc:docMk/>
            <pc:sldMk cId="1927854976" sldId="299"/>
            <ac:spMk id="14" creationId="{605928A8-2449-9815-0AE7-9CAA8CF42931}"/>
          </ac:spMkLst>
        </pc:spChg>
        <pc:spChg chg="add mod">
          <ac:chgData name="Manu Vats (Student)" userId="88b2c5c4-62c4-41db-a491-84b53f84f214" providerId="ADAL" clId="{04FCB0EF-A0A1-4AE7-AD5A-878391D5046E}" dt="2023-11-22T20:33:31.317" v="3104" actId="113"/>
          <ac:spMkLst>
            <pc:docMk/>
            <pc:sldMk cId="1927854976" sldId="299"/>
            <ac:spMk id="17" creationId="{9F1871B3-A65D-2347-CCE5-7FC50A2253AC}"/>
          </ac:spMkLst>
        </pc:spChg>
        <pc:spChg chg="add del mod">
          <ac:chgData name="Manu Vats (Student)" userId="88b2c5c4-62c4-41db-a491-84b53f84f214" providerId="ADAL" clId="{04FCB0EF-A0A1-4AE7-AD5A-878391D5046E}" dt="2023-11-22T19:08:12.522" v="2192"/>
          <ac:spMkLst>
            <pc:docMk/>
            <pc:sldMk cId="1927854976" sldId="299"/>
            <ac:spMk id="18" creationId="{7F4E61F6-F66C-7886-5FAA-13847A287EF8}"/>
          </ac:spMkLst>
        </pc:spChg>
        <pc:graphicFrameChg chg="add del mod modGraphic">
          <ac:chgData name="Manu Vats (Student)" userId="88b2c5c4-62c4-41db-a491-84b53f84f214" providerId="ADAL" clId="{04FCB0EF-A0A1-4AE7-AD5A-878391D5046E}" dt="2023-11-22T18:36:26.817" v="1657" actId="478"/>
          <ac:graphicFrameMkLst>
            <pc:docMk/>
            <pc:sldMk cId="1927854976" sldId="299"/>
            <ac:graphicFrameMk id="15" creationId="{201C909E-50E1-C4F7-89BD-315F25391179}"/>
          </ac:graphicFrameMkLst>
        </pc:graphicFrameChg>
        <pc:graphicFrameChg chg="add mod modGraphic">
          <ac:chgData name="Manu Vats (Student)" userId="88b2c5c4-62c4-41db-a491-84b53f84f214" providerId="ADAL" clId="{04FCB0EF-A0A1-4AE7-AD5A-878391D5046E}" dt="2023-11-23T10:24:24.414" v="4950" actId="20577"/>
          <ac:graphicFrameMkLst>
            <pc:docMk/>
            <pc:sldMk cId="1927854976" sldId="299"/>
            <ac:graphicFrameMk id="16" creationId="{35F09F46-7026-E2E9-A7F3-975DA3173E25}"/>
          </ac:graphicFrameMkLst>
        </pc:graphicFrameChg>
      </pc:sldChg>
      <pc:sldChg chg="addSp delSp modSp new mod">
        <pc:chgData name="Manu Vats (Student)" userId="88b2c5c4-62c4-41db-a491-84b53f84f214" providerId="ADAL" clId="{04FCB0EF-A0A1-4AE7-AD5A-878391D5046E}" dt="2023-11-22T20:37:25.008" v="3151" actId="1076"/>
        <pc:sldMkLst>
          <pc:docMk/>
          <pc:sldMk cId="3058113589" sldId="300"/>
        </pc:sldMkLst>
        <pc:spChg chg="del">
          <ac:chgData name="Manu Vats (Student)" userId="88b2c5c4-62c4-41db-a491-84b53f84f214" providerId="ADAL" clId="{04FCB0EF-A0A1-4AE7-AD5A-878391D5046E}" dt="2023-11-22T20:07:52.939" v="2814" actId="478"/>
          <ac:spMkLst>
            <pc:docMk/>
            <pc:sldMk cId="3058113589" sldId="300"/>
            <ac:spMk id="2" creationId="{85A98654-62B8-5095-A922-2609B3C88E98}"/>
          </ac:spMkLst>
        </pc:spChg>
        <pc:spChg chg="add mod">
          <ac:chgData name="Manu Vats (Student)" userId="88b2c5c4-62c4-41db-a491-84b53f84f214" providerId="ADAL" clId="{04FCB0EF-A0A1-4AE7-AD5A-878391D5046E}" dt="2023-11-22T20:37:25.008" v="3151" actId="1076"/>
          <ac:spMkLst>
            <pc:docMk/>
            <pc:sldMk cId="3058113589" sldId="300"/>
            <ac:spMk id="3" creationId="{362CFA01-F495-23C3-C7E9-2300B9E0E230}"/>
          </ac:spMkLst>
        </pc:spChg>
        <pc:spChg chg="add del mod">
          <ac:chgData name="Manu Vats (Student)" userId="88b2c5c4-62c4-41db-a491-84b53f84f214" providerId="ADAL" clId="{04FCB0EF-A0A1-4AE7-AD5A-878391D5046E}" dt="2023-11-22T20:35:52.041" v="3135" actId="478"/>
          <ac:spMkLst>
            <pc:docMk/>
            <pc:sldMk cId="3058113589" sldId="300"/>
            <ac:spMk id="4" creationId="{97B78599-6289-FC77-F16D-6992C9170246}"/>
          </ac:spMkLst>
        </pc:spChg>
        <pc:spChg chg="mod">
          <ac:chgData name="Manu Vats (Student)" userId="88b2c5c4-62c4-41db-a491-84b53f84f214" providerId="ADAL" clId="{04FCB0EF-A0A1-4AE7-AD5A-878391D5046E}" dt="2023-11-22T20:08:11.639" v="2816"/>
          <ac:spMkLst>
            <pc:docMk/>
            <pc:sldMk cId="3058113589" sldId="300"/>
            <ac:spMk id="7" creationId="{8B319705-7BD3-7932-4D84-3D735EE42D63}"/>
          </ac:spMkLst>
        </pc:spChg>
        <pc:spChg chg="mod">
          <ac:chgData name="Manu Vats (Student)" userId="88b2c5c4-62c4-41db-a491-84b53f84f214" providerId="ADAL" clId="{04FCB0EF-A0A1-4AE7-AD5A-878391D5046E}" dt="2023-11-22T20:08:11.639" v="2816"/>
          <ac:spMkLst>
            <pc:docMk/>
            <pc:sldMk cId="3058113589" sldId="300"/>
            <ac:spMk id="8" creationId="{CB23E540-8D28-3DA5-2B36-150EAD4AE285}"/>
          </ac:spMkLst>
        </pc:spChg>
        <pc:spChg chg="mod">
          <ac:chgData name="Manu Vats (Student)" userId="88b2c5c4-62c4-41db-a491-84b53f84f214" providerId="ADAL" clId="{04FCB0EF-A0A1-4AE7-AD5A-878391D5046E}" dt="2023-11-22T20:08:17.952" v="2817"/>
          <ac:spMkLst>
            <pc:docMk/>
            <pc:sldMk cId="3058113589" sldId="300"/>
            <ac:spMk id="10" creationId="{ADB1DA36-77B4-02AB-613F-E39AC2F29FEB}"/>
          </ac:spMkLst>
        </pc:spChg>
        <pc:spChg chg="mod">
          <ac:chgData name="Manu Vats (Student)" userId="88b2c5c4-62c4-41db-a491-84b53f84f214" providerId="ADAL" clId="{04FCB0EF-A0A1-4AE7-AD5A-878391D5046E}" dt="2023-11-22T20:08:17.952" v="2817"/>
          <ac:spMkLst>
            <pc:docMk/>
            <pc:sldMk cId="3058113589" sldId="300"/>
            <ac:spMk id="11" creationId="{0953B2A0-033E-50AF-7B42-60368703351C}"/>
          </ac:spMkLst>
        </pc:spChg>
        <pc:spChg chg="mod">
          <ac:chgData name="Manu Vats (Student)" userId="88b2c5c4-62c4-41db-a491-84b53f84f214" providerId="ADAL" clId="{04FCB0EF-A0A1-4AE7-AD5A-878391D5046E}" dt="2023-11-22T20:08:17.952" v="2817"/>
          <ac:spMkLst>
            <pc:docMk/>
            <pc:sldMk cId="3058113589" sldId="300"/>
            <ac:spMk id="12" creationId="{01C4266B-19C5-2B43-2AC7-11C23FF887E9}"/>
          </ac:spMkLst>
        </pc:spChg>
        <pc:spChg chg="mod">
          <ac:chgData name="Manu Vats (Student)" userId="88b2c5c4-62c4-41db-a491-84b53f84f214" providerId="ADAL" clId="{04FCB0EF-A0A1-4AE7-AD5A-878391D5046E}" dt="2023-11-22T20:08:17.952" v="2817"/>
          <ac:spMkLst>
            <pc:docMk/>
            <pc:sldMk cId="3058113589" sldId="300"/>
            <ac:spMk id="13" creationId="{99CC2D74-391D-ABF0-D6C3-DBF9B5739EEE}"/>
          </ac:spMkLst>
        </pc:spChg>
        <pc:grpChg chg="add mod">
          <ac:chgData name="Manu Vats (Student)" userId="88b2c5c4-62c4-41db-a491-84b53f84f214" providerId="ADAL" clId="{04FCB0EF-A0A1-4AE7-AD5A-878391D5046E}" dt="2023-11-22T20:08:11.639" v="2816"/>
          <ac:grpSpMkLst>
            <pc:docMk/>
            <pc:sldMk cId="3058113589" sldId="300"/>
            <ac:grpSpMk id="6" creationId="{9DD566FF-2076-749A-8B28-96BA96ACA1E0}"/>
          </ac:grpSpMkLst>
        </pc:grpChg>
        <pc:grpChg chg="add mod">
          <ac:chgData name="Manu Vats (Student)" userId="88b2c5c4-62c4-41db-a491-84b53f84f214" providerId="ADAL" clId="{04FCB0EF-A0A1-4AE7-AD5A-878391D5046E}" dt="2023-11-22T20:08:17.952" v="2817"/>
          <ac:grpSpMkLst>
            <pc:docMk/>
            <pc:sldMk cId="3058113589" sldId="300"/>
            <ac:grpSpMk id="9" creationId="{AFCE829E-A667-4FC6-4657-EDF8D62C1A7F}"/>
          </ac:grpSpMkLst>
        </pc:grpChg>
        <pc:picChg chg="add del mod">
          <ac:chgData name="Manu Vats (Student)" userId="88b2c5c4-62c4-41db-a491-84b53f84f214" providerId="ADAL" clId="{04FCB0EF-A0A1-4AE7-AD5A-878391D5046E}" dt="2023-11-22T20:37:03.197" v="3144" actId="478"/>
          <ac:picMkLst>
            <pc:docMk/>
            <pc:sldMk cId="3058113589" sldId="300"/>
            <ac:picMk id="5" creationId="{511162E1-85BB-7532-E62A-90EEE6891978}"/>
          </ac:picMkLst>
        </pc:picChg>
      </pc:sldChg>
      <pc:sldChg chg="addSp delSp modSp new mod ord">
        <pc:chgData name="Manu Vats (Student)" userId="88b2c5c4-62c4-41db-a491-84b53f84f214" providerId="ADAL" clId="{04FCB0EF-A0A1-4AE7-AD5A-878391D5046E}" dt="2023-11-23T10:35:48.585" v="4990"/>
        <pc:sldMkLst>
          <pc:docMk/>
          <pc:sldMk cId="1051899445" sldId="301"/>
        </pc:sldMkLst>
        <pc:spChg chg="mod">
          <ac:chgData name="Manu Vats (Student)" userId="88b2c5c4-62c4-41db-a491-84b53f84f214" providerId="ADAL" clId="{04FCB0EF-A0A1-4AE7-AD5A-878391D5046E}" dt="2023-11-22T20:51:00.087" v="3193" actId="113"/>
          <ac:spMkLst>
            <pc:docMk/>
            <pc:sldMk cId="1051899445" sldId="301"/>
            <ac:spMk id="2" creationId="{E7C2FE29-4134-2E25-DA08-86742B5AC253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3" creationId="{7B140A7E-F059-8F62-C680-04BFEB7A032A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4" creationId="{F71AE18E-5C98-7B03-FAA0-8460F2E9B9AA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5" creationId="{67A5E78A-2493-9EEA-84D2-A9ED63626E25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6" creationId="{5B7BD733-2AC6-55BD-4462-22FF1A002711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7" creationId="{1B0BB908-DC40-DC04-8357-CBB52B142ABC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8" creationId="{F5088277-60CB-6DF5-CA66-754F2AF3CCC8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9" creationId="{0C58ACE6-F062-3A40-4950-72EBA166679C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10" creationId="{374C876F-CCFF-B8FE-9309-FA0CD633EA65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11" creationId="{7DC82B39-7549-DF31-6395-9702E3ECEB53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12" creationId="{4073AEDA-C74F-22A0-4B9D-E64C4C5C5C85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13" creationId="{D4345500-67D1-6AD3-BC56-DED00CD648E5}"/>
          </ac:spMkLst>
        </pc:spChg>
        <pc:spChg chg="del">
          <ac:chgData name="Manu Vats (Student)" userId="88b2c5c4-62c4-41db-a491-84b53f84f214" providerId="ADAL" clId="{04FCB0EF-A0A1-4AE7-AD5A-878391D5046E}" dt="2023-11-22T20:51:07.260" v="3194" actId="478"/>
          <ac:spMkLst>
            <pc:docMk/>
            <pc:sldMk cId="1051899445" sldId="301"/>
            <ac:spMk id="14" creationId="{95BAF4CC-74F5-6997-B66C-84792E688527}"/>
          </ac:spMkLst>
        </pc:spChg>
        <pc:spChg chg="add mod">
          <ac:chgData name="Manu Vats (Student)" userId="88b2c5c4-62c4-41db-a491-84b53f84f214" providerId="ADAL" clId="{04FCB0EF-A0A1-4AE7-AD5A-878391D5046E}" dt="2023-11-22T21:39:46.572" v="4195" actId="20577"/>
          <ac:spMkLst>
            <pc:docMk/>
            <pc:sldMk cId="1051899445" sldId="301"/>
            <ac:spMk id="16" creationId="{675D264B-8BF7-4DD4-4676-873BFE038653}"/>
          </ac:spMkLst>
        </pc:spChg>
        <pc:graphicFrameChg chg="add mod modGraphic">
          <ac:chgData name="Manu Vats (Student)" userId="88b2c5c4-62c4-41db-a491-84b53f84f214" providerId="ADAL" clId="{04FCB0EF-A0A1-4AE7-AD5A-878391D5046E}" dt="2023-11-22T21:35:49.566" v="4138" actId="20577"/>
          <ac:graphicFrameMkLst>
            <pc:docMk/>
            <pc:sldMk cId="1051899445" sldId="301"/>
            <ac:graphicFrameMk id="15" creationId="{9464971B-07C8-AB33-502E-AD8AE4BB0C33}"/>
          </ac:graphicFrameMkLst>
        </pc:graphicFrameChg>
      </pc:sldChg>
      <pc:sldChg chg="addSp delSp modSp new mod ord">
        <pc:chgData name="Manu Vats (Student)" userId="88b2c5c4-62c4-41db-a491-84b53f84f214" providerId="ADAL" clId="{04FCB0EF-A0A1-4AE7-AD5A-878391D5046E}" dt="2023-11-23T10:31:59.898" v="4970"/>
        <pc:sldMkLst>
          <pc:docMk/>
          <pc:sldMk cId="2312328845" sldId="302"/>
        </pc:sldMkLst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2" creationId="{E7F9429C-9A5B-13B8-B950-F551C180EB59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3" creationId="{4F098175-FF03-2169-031B-068682AC8535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4" creationId="{DE0A44DC-5A43-90E0-E8BB-81878B8DFFA2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5" creationId="{C3FEBD2B-A702-6701-B787-61E9318F7619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6" creationId="{E8EF05E4-4DB7-E855-A69F-9610F9994BF1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7" creationId="{5E0F72FF-363D-8D99-21AE-28A852AB4991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8" creationId="{E518D0AF-6790-AD08-A16A-5844F62EFBC2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9" creationId="{98B85917-ACF2-25E6-AB8D-95F9FA383A46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10" creationId="{5958BA2E-45BA-049D-A79F-30BBC4A43E42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11" creationId="{E35A6C51-B95D-673F-A89E-99E3133233C0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12" creationId="{F758C404-E68C-329D-7763-BF34A388931A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13" creationId="{FB3E998D-4765-C46C-7F2D-F29F6FE1EC10}"/>
          </ac:spMkLst>
        </pc:spChg>
        <pc:spChg chg="del">
          <ac:chgData name="Manu Vats (Student)" userId="88b2c5c4-62c4-41db-a491-84b53f84f214" providerId="ADAL" clId="{04FCB0EF-A0A1-4AE7-AD5A-878391D5046E}" dt="2023-11-23T09:49:51.251" v="4199" actId="478"/>
          <ac:spMkLst>
            <pc:docMk/>
            <pc:sldMk cId="2312328845" sldId="302"/>
            <ac:spMk id="14" creationId="{EE715CD5-4EEA-A833-1DBE-EA5A55611AC0}"/>
          </ac:spMkLst>
        </pc:spChg>
        <pc:spChg chg="add mod">
          <ac:chgData name="Manu Vats (Student)" userId="88b2c5c4-62c4-41db-a491-84b53f84f214" providerId="ADAL" clId="{04FCB0EF-A0A1-4AE7-AD5A-878391D5046E}" dt="2023-11-23T10:00:34.146" v="4427" actId="14100"/>
          <ac:spMkLst>
            <pc:docMk/>
            <pc:sldMk cId="2312328845" sldId="302"/>
            <ac:spMk id="23" creationId="{60DD411D-9B2E-3E67-4996-03AC752A1727}"/>
          </ac:spMkLst>
        </pc:spChg>
        <pc:picChg chg="add mod">
          <ac:chgData name="Manu Vats (Student)" userId="88b2c5c4-62c4-41db-a491-84b53f84f214" providerId="ADAL" clId="{04FCB0EF-A0A1-4AE7-AD5A-878391D5046E}" dt="2023-11-23T09:55:58.927" v="4424" actId="1037"/>
          <ac:picMkLst>
            <pc:docMk/>
            <pc:sldMk cId="2312328845" sldId="302"/>
            <ac:picMk id="16" creationId="{AB4D5BC9-87E0-8280-04B8-6CC62D4A6446}"/>
          </ac:picMkLst>
        </pc:picChg>
        <pc:picChg chg="add mod">
          <ac:chgData name="Manu Vats (Student)" userId="88b2c5c4-62c4-41db-a491-84b53f84f214" providerId="ADAL" clId="{04FCB0EF-A0A1-4AE7-AD5A-878391D5046E}" dt="2023-11-23T09:58:49.002" v="4425" actId="14100"/>
          <ac:picMkLst>
            <pc:docMk/>
            <pc:sldMk cId="2312328845" sldId="302"/>
            <ac:picMk id="18" creationId="{0735BF4E-31B1-1868-2854-72276F9741B1}"/>
          </ac:picMkLst>
        </pc:picChg>
        <pc:picChg chg="add mod">
          <ac:chgData name="Manu Vats (Student)" userId="88b2c5c4-62c4-41db-a491-84b53f84f214" providerId="ADAL" clId="{04FCB0EF-A0A1-4AE7-AD5A-878391D5046E}" dt="2023-11-23T09:55:58.927" v="4424" actId="1037"/>
          <ac:picMkLst>
            <pc:docMk/>
            <pc:sldMk cId="2312328845" sldId="302"/>
            <ac:picMk id="20" creationId="{EFB6B95D-697C-2102-6DED-9E65373F5CF7}"/>
          </ac:picMkLst>
        </pc:picChg>
        <pc:picChg chg="add mod">
          <ac:chgData name="Manu Vats (Student)" userId="88b2c5c4-62c4-41db-a491-84b53f84f214" providerId="ADAL" clId="{04FCB0EF-A0A1-4AE7-AD5A-878391D5046E}" dt="2023-11-23T09:55:49.218" v="4412" actId="1038"/>
          <ac:picMkLst>
            <pc:docMk/>
            <pc:sldMk cId="2312328845" sldId="302"/>
            <ac:picMk id="22" creationId="{46A03D45-0BD5-7232-372D-B6CF3DF99F83}"/>
          </ac:picMkLst>
        </pc:picChg>
      </pc:sldChg>
      <pc:sldChg chg="addSp delSp modSp new mod ord">
        <pc:chgData name="Manu Vats (Student)" userId="88b2c5c4-62c4-41db-a491-84b53f84f214" providerId="ADAL" clId="{04FCB0EF-A0A1-4AE7-AD5A-878391D5046E}" dt="2023-11-23T10:35:14.510" v="4988"/>
        <pc:sldMkLst>
          <pc:docMk/>
          <pc:sldMk cId="1735177778" sldId="303"/>
        </pc:sldMkLst>
        <pc:spChg chg="mod">
          <ac:chgData name="Manu Vats (Student)" userId="88b2c5c4-62c4-41db-a491-84b53f84f214" providerId="ADAL" clId="{04FCB0EF-A0A1-4AE7-AD5A-878391D5046E}" dt="2023-11-23T10:09:41.663" v="4793" actId="1035"/>
          <ac:spMkLst>
            <pc:docMk/>
            <pc:sldMk cId="1735177778" sldId="303"/>
            <ac:spMk id="2" creationId="{A0D4E95D-409A-AC0B-D7FD-E0FFD18E7FBC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3" creationId="{25829F65-3DD3-D42D-0F18-255E227C72D9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4" creationId="{57D2346E-87DF-725C-A81B-B4809AB26F8C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5" creationId="{977D1B3B-9A17-C8B9-AF01-22BEFD184F0D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6" creationId="{9CC27618-54AB-8A14-0FDD-C09A8D7900A6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7" creationId="{71F2A07E-26D1-34F7-DCC1-90DF5AE1882F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8" creationId="{D77F13E5-D18E-BE50-0CAA-5D38DD634005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9" creationId="{3ABF9051-60DA-A4ED-8293-E2F751EC7B59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10" creationId="{8BD6B646-76F9-274E-9506-5B7AD71C5214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11" creationId="{FA548EF2-1553-BFB3-AE87-7C85331969D6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12" creationId="{D8FB2C48-F7EF-9036-E404-05DF0792A241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13" creationId="{5261A724-7646-A199-2DA8-735698E8983B}"/>
          </ac:spMkLst>
        </pc:spChg>
        <pc:spChg chg="del">
          <ac:chgData name="Manu Vats (Student)" userId="88b2c5c4-62c4-41db-a491-84b53f84f214" providerId="ADAL" clId="{04FCB0EF-A0A1-4AE7-AD5A-878391D5046E}" dt="2023-11-23T10:05:51.306" v="4459" actId="478"/>
          <ac:spMkLst>
            <pc:docMk/>
            <pc:sldMk cId="1735177778" sldId="303"/>
            <ac:spMk id="14" creationId="{FD3FFF76-A347-EF49-C354-69EF15DE15E6}"/>
          </ac:spMkLst>
        </pc:spChg>
        <pc:spChg chg="add mod">
          <ac:chgData name="Manu Vats (Student)" userId="88b2c5c4-62c4-41db-a491-84b53f84f214" providerId="ADAL" clId="{04FCB0EF-A0A1-4AE7-AD5A-878391D5046E}" dt="2023-11-23T10:09:55.349" v="4815" actId="20577"/>
          <ac:spMkLst>
            <pc:docMk/>
            <pc:sldMk cId="1735177778" sldId="303"/>
            <ac:spMk id="16" creationId="{33BE77EA-23CD-1F73-4B35-5CFB573B99E7}"/>
          </ac:spMkLst>
        </pc:spChg>
        <pc:graphicFrameChg chg="add mod modGraphic">
          <ac:chgData name="Manu Vats (Student)" userId="88b2c5c4-62c4-41db-a491-84b53f84f214" providerId="ADAL" clId="{04FCB0EF-A0A1-4AE7-AD5A-878391D5046E}" dt="2023-11-23T10:10:08.514" v="4819" actId="1036"/>
          <ac:graphicFrameMkLst>
            <pc:docMk/>
            <pc:sldMk cId="1735177778" sldId="303"/>
            <ac:graphicFrameMk id="15" creationId="{B1F3751F-B8E1-07CE-D847-8BE4A39EB244}"/>
          </ac:graphicFrameMkLst>
        </pc:graphicFrameChg>
      </pc:sldChg>
      <pc:sldChg chg="addSp delSp modSp new del mod ord">
        <pc:chgData name="Manu Vats (Student)" userId="88b2c5c4-62c4-41db-a491-84b53f84f214" providerId="ADAL" clId="{04FCB0EF-A0A1-4AE7-AD5A-878391D5046E}" dt="2023-11-23T10:40:49.800" v="5027" actId="47"/>
        <pc:sldMkLst>
          <pc:docMk/>
          <pc:sldMk cId="3770338549" sldId="304"/>
        </pc:sldMkLst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2" creationId="{192A4417-9763-E94A-3CD8-3C17717C2603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3" creationId="{525E9D07-BDDC-6D7A-46E3-9713FCC1D043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4" creationId="{F8AA8A7C-4DF1-3D01-8614-2E270053CB1F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5" creationId="{9F5F72CA-25D8-C8F1-2692-2D2DEF3C2FF4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6" creationId="{9504F7D7-53E1-1D7F-1768-C1955804AF6E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7" creationId="{9618F388-70E8-47B3-0007-5A12D5243210}"/>
          </ac:spMkLst>
        </pc:spChg>
        <pc:spChg chg="del">
          <ac:chgData name="Manu Vats (Student)" userId="88b2c5c4-62c4-41db-a491-84b53f84f214" providerId="ADAL" clId="{04FCB0EF-A0A1-4AE7-AD5A-878391D5046E}" dt="2023-11-23T10:36:10.359" v="4992" actId="478"/>
          <ac:spMkLst>
            <pc:docMk/>
            <pc:sldMk cId="3770338549" sldId="304"/>
            <ac:spMk id="8" creationId="{44D57CAB-43D7-F44E-070A-AA89A2E165AE}"/>
          </ac:spMkLst>
        </pc:spChg>
        <pc:spChg chg="add mod">
          <ac:chgData name="Manu Vats (Student)" userId="88b2c5c4-62c4-41db-a491-84b53f84f214" providerId="ADAL" clId="{04FCB0EF-A0A1-4AE7-AD5A-878391D5046E}" dt="2023-11-23T10:39:38.208" v="5022" actId="1076"/>
          <ac:spMkLst>
            <pc:docMk/>
            <pc:sldMk cId="3770338549" sldId="304"/>
            <ac:spMk id="9" creationId="{A1234274-534E-D528-D5BC-A6481EF58170}"/>
          </ac:spMkLst>
        </pc:spChg>
        <pc:picChg chg="add del mod">
          <ac:chgData name="Manu Vats (Student)" userId="88b2c5c4-62c4-41db-a491-84b53f84f214" providerId="ADAL" clId="{04FCB0EF-A0A1-4AE7-AD5A-878391D5046E}" dt="2023-11-23T10:36:57.874" v="5008" actId="478"/>
          <ac:picMkLst>
            <pc:docMk/>
            <pc:sldMk cId="3770338549" sldId="304"/>
            <ac:picMk id="11" creationId="{FD8E7102-6B67-C6D0-4D4C-8FC4ED05D70F}"/>
          </ac:picMkLst>
        </pc:picChg>
        <pc:picChg chg="add del mod">
          <ac:chgData name="Manu Vats (Student)" userId="88b2c5c4-62c4-41db-a491-84b53f84f214" providerId="ADAL" clId="{04FCB0EF-A0A1-4AE7-AD5A-878391D5046E}" dt="2023-11-23T10:39:14.095" v="5019" actId="478"/>
          <ac:picMkLst>
            <pc:docMk/>
            <pc:sldMk cId="3770338549" sldId="304"/>
            <ac:picMk id="13" creationId="{ABE16ACF-C231-867C-84B5-81DCA7416FCE}"/>
          </ac:picMkLst>
        </pc:picChg>
      </pc:sldChg>
      <pc:sldChg chg="modSp add mod ord">
        <pc:chgData name="Manu Vats (Student)" userId="88b2c5c4-62c4-41db-a491-84b53f84f214" providerId="ADAL" clId="{04FCB0EF-A0A1-4AE7-AD5A-878391D5046E}" dt="2023-11-23T10:40:56.308" v="5028" actId="14100"/>
        <pc:sldMkLst>
          <pc:docMk/>
          <pc:sldMk cId="165701535" sldId="305"/>
        </pc:sldMkLst>
        <pc:spChg chg="mod">
          <ac:chgData name="Manu Vats (Student)" userId="88b2c5c4-62c4-41db-a491-84b53f84f214" providerId="ADAL" clId="{04FCB0EF-A0A1-4AE7-AD5A-878391D5046E}" dt="2023-11-23T10:40:56.308" v="5028" actId="14100"/>
          <ac:spMkLst>
            <pc:docMk/>
            <pc:sldMk cId="165701535" sldId="305"/>
            <ac:spMk id="3" creationId="{362CFA01-F495-23C3-C7E9-2300B9E0E230}"/>
          </ac:spMkLst>
        </pc:spChg>
      </pc:sldChg>
      <pc:sldMasterChg chg="delSldLayout">
        <pc:chgData name="Manu Vats (Student)" userId="88b2c5c4-62c4-41db-a491-84b53f84f214" providerId="ADAL" clId="{04FCB0EF-A0A1-4AE7-AD5A-878391D5046E}" dt="2023-11-23T09:37:46.041" v="4197" actId="47"/>
        <pc:sldMasterMkLst>
          <pc:docMk/>
          <pc:sldMasterMk cId="0" sldId="2147483674"/>
        </pc:sldMasterMkLst>
        <pc:sldLayoutChg chg="del">
          <pc:chgData name="Manu Vats (Student)" userId="88b2c5c4-62c4-41db-a491-84b53f84f214" providerId="ADAL" clId="{04FCB0EF-A0A1-4AE7-AD5A-878391D5046E}" dt="2023-11-22T20:38:44.404" v="3158" actId="47"/>
          <pc:sldLayoutMkLst>
            <pc:docMk/>
            <pc:sldMasterMk cId="0" sldId="2147483674"/>
            <pc:sldLayoutMk cId="0" sldId="2147483652"/>
          </pc:sldLayoutMkLst>
        </pc:sldLayoutChg>
        <pc:sldLayoutChg chg="del">
          <pc:chgData name="Manu Vats (Student)" userId="88b2c5c4-62c4-41db-a491-84b53f84f214" providerId="ADAL" clId="{04FCB0EF-A0A1-4AE7-AD5A-878391D5046E}" dt="2023-11-23T09:37:36.258" v="4196" actId="47"/>
          <pc:sldLayoutMkLst>
            <pc:docMk/>
            <pc:sldMasterMk cId="0" sldId="2147483674"/>
            <pc:sldLayoutMk cId="0" sldId="2147483657"/>
          </pc:sldLayoutMkLst>
        </pc:sldLayoutChg>
        <pc:sldLayoutChg chg="del">
          <pc:chgData name="Manu Vats (Student)" userId="88b2c5c4-62c4-41db-a491-84b53f84f214" providerId="ADAL" clId="{04FCB0EF-A0A1-4AE7-AD5A-878391D5046E}" dt="2023-11-22T20:37:45.324" v="3154" actId="47"/>
          <pc:sldLayoutMkLst>
            <pc:docMk/>
            <pc:sldMasterMk cId="0" sldId="2147483674"/>
            <pc:sldLayoutMk cId="0" sldId="2147483662"/>
          </pc:sldLayoutMkLst>
        </pc:sldLayoutChg>
        <pc:sldLayoutChg chg="del">
          <pc:chgData name="Manu Vats (Student)" userId="88b2c5c4-62c4-41db-a491-84b53f84f214" providerId="ADAL" clId="{04FCB0EF-A0A1-4AE7-AD5A-878391D5046E}" dt="2023-11-22T20:38:52.774" v="3159" actId="47"/>
          <pc:sldLayoutMkLst>
            <pc:docMk/>
            <pc:sldMasterMk cId="0" sldId="2147483674"/>
            <pc:sldLayoutMk cId="0" sldId="2147483663"/>
          </pc:sldLayoutMkLst>
        </pc:sldLayoutChg>
        <pc:sldLayoutChg chg="del">
          <pc:chgData name="Manu Vats (Student)" userId="88b2c5c4-62c4-41db-a491-84b53f84f214" providerId="ADAL" clId="{04FCB0EF-A0A1-4AE7-AD5A-878391D5046E}" dt="2023-11-23T09:37:46.041" v="4197" actId="47"/>
          <pc:sldLayoutMkLst>
            <pc:docMk/>
            <pc:sldMasterMk cId="0" sldId="2147483674"/>
            <pc:sldLayoutMk cId="0" sldId="2147483664"/>
          </pc:sldLayoutMkLst>
        </pc:sldLayoutChg>
        <pc:sldLayoutChg chg="del">
          <pc:chgData name="Manu Vats (Student)" userId="88b2c5c4-62c4-41db-a491-84b53f84f214" providerId="ADAL" clId="{04FCB0EF-A0A1-4AE7-AD5A-878391D5046E}" dt="2023-11-22T20:37:30.800" v="3152" actId="47"/>
          <pc:sldLayoutMkLst>
            <pc:docMk/>
            <pc:sldMasterMk cId="0" sldId="2147483674"/>
            <pc:sldLayoutMk cId="0" sldId="2147483669"/>
          </pc:sldLayoutMkLst>
        </pc:sldLayoutChg>
      </pc:sldMasterChg>
      <pc:sldMasterChg chg="del delSldLayout">
        <pc:chgData name="Manu Vats (Student)" userId="88b2c5c4-62c4-41db-a491-84b53f84f214" providerId="ADAL" clId="{04FCB0EF-A0A1-4AE7-AD5A-878391D5046E}" dt="2023-11-22T20:07:05.109" v="2808" actId="47"/>
        <pc:sldMasterMkLst>
          <pc:docMk/>
          <pc:sldMasterMk cId="0" sldId="2147483675"/>
        </pc:sldMasterMkLst>
        <pc:sldLayoutChg chg="del">
          <pc:chgData name="Manu Vats (Student)" userId="88b2c5c4-62c4-41db-a491-84b53f84f214" providerId="ADAL" clId="{04FCB0EF-A0A1-4AE7-AD5A-878391D5046E}" dt="2023-11-22T15:05:12.747" v="1452" actId="47"/>
          <pc:sldLayoutMkLst>
            <pc:docMk/>
            <pc:sldMasterMk cId="0" sldId="2147483675"/>
            <pc:sldLayoutMk cId="0" sldId="2147483649"/>
          </pc:sldLayoutMkLst>
        </pc:sldLayoutChg>
        <pc:sldLayoutChg chg="del">
          <pc:chgData name="Manu Vats (Student)" userId="88b2c5c4-62c4-41db-a491-84b53f84f214" providerId="ADAL" clId="{04FCB0EF-A0A1-4AE7-AD5A-878391D5046E}" dt="2023-11-22T12:06:32.363" v="0" actId="47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Manu Vats (Student)" userId="88b2c5c4-62c4-41db-a491-84b53f84f214" providerId="ADAL" clId="{04FCB0EF-A0A1-4AE7-AD5A-878391D5046E}" dt="2023-11-22T13:05:47.809" v="863" actId="47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Manu Vats (Student)" userId="88b2c5c4-62c4-41db-a491-84b53f84f214" providerId="ADAL" clId="{04FCB0EF-A0A1-4AE7-AD5A-878391D5046E}" dt="2023-11-22T18:45:32.777" v="1934" actId="47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Manu Vats (Student)" userId="88b2c5c4-62c4-41db-a491-84b53f84f214" providerId="ADAL" clId="{04FCB0EF-A0A1-4AE7-AD5A-878391D5046E}" dt="2023-11-22T20:07:05.109" v="2808" actId="47"/>
          <pc:sldLayoutMkLst>
            <pc:docMk/>
            <pc:sldMasterMk cId="0" sldId="2147483675"/>
            <pc:sldLayoutMk cId="0" sldId="2147483672"/>
          </pc:sldLayoutMkLst>
        </pc:sldLayoutChg>
        <pc:sldLayoutChg chg="del">
          <pc:chgData name="Manu Vats (Student)" userId="88b2c5c4-62c4-41db-a491-84b53f84f214" providerId="ADAL" clId="{04FCB0EF-A0A1-4AE7-AD5A-878391D5046E}" dt="2023-11-22T20:07:05.109" v="2808" actId="47"/>
          <pc:sldLayoutMkLst>
            <pc:docMk/>
            <pc:sldMasterMk cId="0" sldId="2147483675"/>
            <pc:sldLayoutMk cId="0" sldId="2147483673"/>
          </pc:sldLayoutMkLst>
        </pc:sldLayoutChg>
      </pc:sldMasterChg>
    </pc:docChg>
  </pc:docChgLst>
  <pc:docChgLst>
    <pc:chgData name="Rakshith Ramureddy (Student)" userId="S::2514367@dundee.ac.uk::a42d9f43-bdfb-40b5-bfe3-a668e3ea6a75" providerId="AD" clId="Web-{49D0D3BD-B5E4-B0FD-57E4-D4C7AEAE4DB1}"/>
    <pc:docChg chg="sldOrd">
      <pc:chgData name="Rakshith Ramureddy (Student)" userId="S::2514367@dundee.ac.uk::a42d9f43-bdfb-40b5-bfe3-a668e3ea6a75" providerId="AD" clId="Web-{49D0D3BD-B5E4-B0FD-57E4-D4C7AEAE4DB1}" dt="2023-11-23T10:29:48.981" v="4"/>
      <pc:docMkLst>
        <pc:docMk/>
      </pc:docMkLst>
      <pc:sldChg chg="ord">
        <pc:chgData name="Rakshith Ramureddy (Student)" userId="S::2514367@dundee.ac.uk::a42d9f43-bdfb-40b5-bfe3-a668e3ea6a75" providerId="AD" clId="Web-{49D0D3BD-B5E4-B0FD-57E4-D4C7AEAE4DB1}" dt="2023-11-23T10:29:48.981" v="4"/>
        <pc:sldMkLst>
          <pc:docMk/>
          <pc:sldMk cId="0" sldId="258"/>
        </pc:sldMkLst>
      </pc:sldChg>
      <pc:sldChg chg="ord">
        <pc:chgData name="Rakshith Ramureddy (Student)" userId="S::2514367@dundee.ac.uk::a42d9f43-bdfb-40b5-bfe3-a668e3ea6a75" providerId="AD" clId="Web-{49D0D3BD-B5E4-B0FD-57E4-D4C7AEAE4DB1}" dt="2023-11-23T10:20:22.352" v="1"/>
        <pc:sldMkLst>
          <pc:docMk/>
          <pc:sldMk cId="0" sldId="259"/>
        </pc:sldMkLst>
      </pc:sldChg>
      <pc:sldChg chg="ord">
        <pc:chgData name="Rakshith Ramureddy (Student)" userId="S::2514367@dundee.ac.uk::a42d9f43-bdfb-40b5-bfe3-a668e3ea6a75" providerId="AD" clId="Web-{49D0D3BD-B5E4-B0FD-57E4-D4C7AEAE4DB1}" dt="2023-11-23T10:28:50.680" v="3"/>
        <pc:sldMkLst>
          <pc:docMk/>
          <pc:sldMk cId="0" sldId="262"/>
        </pc:sldMkLst>
      </pc:sldChg>
      <pc:sldChg chg="ord">
        <pc:chgData name="Rakshith Ramureddy (Student)" userId="S::2514367@dundee.ac.uk::a42d9f43-bdfb-40b5-bfe3-a668e3ea6a75" providerId="AD" clId="Web-{49D0D3BD-B5E4-B0FD-57E4-D4C7AEAE4DB1}" dt="2023-11-23T10:20:22.336" v="0"/>
        <pc:sldMkLst>
          <pc:docMk/>
          <pc:sldMk cId="1927854976" sldId="299"/>
        </pc:sldMkLst>
      </pc:sldChg>
    </pc:docChg>
  </pc:docChgLst>
  <pc:docChgLst>
    <pc:chgData name="Manu Vats (Student)" userId="88b2c5c4-62c4-41db-a491-84b53f84f214" providerId="ADAL" clId="{FB6EC5A9-C570-43E5-B806-3833185534CB}"/>
    <pc:docChg chg="modSld">
      <pc:chgData name="Manu Vats (Student)" userId="88b2c5c4-62c4-41db-a491-84b53f84f214" providerId="ADAL" clId="{FB6EC5A9-C570-43E5-B806-3833185534CB}" dt="2023-11-23T19:58:10.215" v="22" actId="20577"/>
      <pc:docMkLst>
        <pc:docMk/>
      </pc:docMkLst>
      <pc:sldChg chg="modSp">
        <pc:chgData name="Manu Vats (Student)" userId="88b2c5c4-62c4-41db-a491-84b53f84f214" providerId="ADAL" clId="{FB6EC5A9-C570-43E5-B806-3833185534CB}" dt="2023-11-23T19:58:10.215" v="22" actId="20577"/>
        <pc:sldMkLst>
          <pc:docMk/>
          <pc:sldMk cId="0" sldId="264"/>
        </pc:sldMkLst>
        <pc:graphicFrameChg chg="mod">
          <ac:chgData name="Manu Vats (Student)" userId="88b2c5c4-62c4-41db-a491-84b53f84f214" providerId="ADAL" clId="{FB6EC5A9-C570-43E5-B806-3833185534CB}" dt="2023-11-23T19:58:10.215" v="22" actId="20577"/>
          <ac:graphicFrameMkLst>
            <pc:docMk/>
            <pc:sldMk cId="0" sldId="264"/>
            <ac:graphicFrameMk id="26" creationId="{A021BD81-ED95-2FD1-0824-7D17FF7D47EC}"/>
          </ac:graphicFrameMkLst>
        </pc:graphicFrameChg>
      </pc:sldChg>
    </pc:docChg>
  </pc:docChgLst>
  <pc:docChgLst>
    <pc:chgData name="Rakshith Ramureddy (Student)" userId="S::2514367@dundee.ac.uk::a42d9f43-bdfb-40b5-bfe3-a668e3ea6a75" providerId="AD" clId="Web-{E02E854C-C49D-6C89-7A0E-51A5A0A60E54}"/>
    <pc:docChg chg="modSld">
      <pc:chgData name="Rakshith Ramureddy (Student)" userId="S::2514367@dundee.ac.uk::a42d9f43-bdfb-40b5-bfe3-a668e3ea6a75" providerId="AD" clId="Web-{E02E854C-C49D-6C89-7A0E-51A5A0A60E54}" dt="2023-11-23T04:38:59.813" v="392" actId="20577"/>
      <pc:docMkLst>
        <pc:docMk/>
      </pc:docMkLst>
      <pc:sldChg chg="addSp delSp modSp">
        <pc:chgData name="Rakshith Ramureddy (Student)" userId="S::2514367@dundee.ac.uk::a42d9f43-bdfb-40b5-bfe3-a668e3ea6a75" providerId="AD" clId="Web-{E02E854C-C49D-6C89-7A0E-51A5A0A60E54}" dt="2023-11-23T04:38:59.813" v="392" actId="20577"/>
        <pc:sldMkLst>
          <pc:docMk/>
          <pc:sldMk cId="0" sldId="265"/>
        </pc:sldMkLst>
        <pc:spChg chg="mod">
          <ac:chgData name="Rakshith Ramureddy (Student)" userId="S::2514367@dundee.ac.uk::a42d9f43-bdfb-40b5-bfe3-a668e3ea6a75" providerId="AD" clId="Web-{E02E854C-C49D-6C89-7A0E-51A5A0A60E54}" dt="2023-11-23T03:47:16.149" v="206" actId="1076"/>
          <ac:spMkLst>
            <pc:docMk/>
            <pc:sldMk cId="0" sldId="265"/>
            <ac:spMk id="3" creationId="{3E662B88-3CAB-B061-03E4-E626D810ABF2}"/>
          </ac:spMkLst>
        </pc:spChg>
        <pc:spChg chg="add del mod">
          <ac:chgData name="Rakshith Ramureddy (Student)" userId="S::2514367@dundee.ac.uk::a42d9f43-bdfb-40b5-bfe3-a668e3ea6a75" providerId="AD" clId="Web-{E02E854C-C49D-6C89-7A0E-51A5A0A60E54}" dt="2023-11-23T03:48:38.839" v="235"/>
          <ac:spMkLst>
            <pc:docMk/>
            <pc:sldMk cId="0" sldId="265"/>
            <ac:spMk id="4" creationId="{855AA5D4-49A5-B5BD-2C32-566BF7A9371D}"/>
          </ac:spMkLst>
        </pc:spChg>
        <pc:spChg chg="del mod">
          <ac:chgData name="Rakshith Ramureddy (Student)" userId="S::2514367@dundee.ac.uk::a42d9f43-bdfb-40b5-bfe3-a668e3ea6a75" providerId="AD" clId="Web-{E02E854C-C49D-6C89-7A0E-51A5A0A60E54}" dt="2023-11-23T03:40:37.976" v="25"/>
          <ac:spMkLst>
            <pc:docMk/>
            <pc:sldMk cId="0" sldId="265"/>
            <ac:spMk id="460" creationId="{00000000-0000-0000-0000-000000000000}"/>
          </ac:spMkLst>
        </pc:spChg>
        <pc:spChg chg="add del mod">
          <ac:chgData name="Rakshith Ramureddy (Student)" userId="S::2514367@dundee.ac.uk::a42d9f43-bdfb-40b5-bfe3-a668e3ea6a75" providerId="AD" clId="Web-{E02E854C-C49D-6C89-7A0E-51A5A0A60E54}" dt="2023-11-23T04:38:59.813" v="392" actId="20577"/>
          <ac:spMkLst>
            <pc:docMk/>
            <pc:sldMk cId="0" sldId="265"/>
            <ac:spMk id="463" creationId="{00000000-0000-0000-0000-000000000000}"/>
          </ac:spMkLst>
        </pc:spChg>
        <pc:picChg chg="mod">
          <ac:chgData name="Rakshith Ramureddy (Student)" userId="S::2514367@dundee.ac.uk::a42d9f43-bdfb-40b5-bfe3-a668e3ea6a75" providerId="AD" clId="Web-{E02E854C-C49D-6C89-7A0E-51A5A0A60E54}" dt="2023-11-23T04:36:50.794" v="373" actId="14100"/>
          <ac:picMkLst>
            <pc:docMk/>
            <pc:sldMk cId="0" sldId="265"/>
            <ac:picMk id="10" creationId="{19287F40-3F65-D802-562A-E9BE6C26E7CA}"/>
          </ac:picMkLst>
        </pc:picChg>
      </pc:sldChg>
      <pc:sldChg chg="modSp">
        <pc:chgData name="Rakshith Ramureddy (Student)" userId="S::2514367@dundee.ac.uk::a42d9f43-bdfb-40b5-bfe3-a668e3ea6a75" providerId="AD" clId="Web-{E02E854C-C49D-6C89-7A0E-51A5A0A60E54}" dt="2023-11-23T04:30:29.053" v="290" actId="20577"/>
        <pc:sldMkLst>
          <pc:docMk/>
          <pc:sldMk cId="0" sldId="272"/>
        </pc:sldMkLst>
        <pc:spChg chg="mod">
          <ac:chgData name="Rakshith Ramureddy (Student)" userId="S::2514367@dundee.ac.uk::a42d9f43-bdfb-40b5-bfe3-a668e3ea6a75" providerId="AD" clId="Web-{E02E854C-C49D-6C89-7A0E-51A5A0A60E54}" dt="2023-11-23T04:30:29.053" v="290" actId="20577"/>
          <ac:spMkLst>
            <pc:docMk/>
            <pc:sldMk cId="0" sldId="272"/>
            <ac:spMk id="628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E02E854C-C49D-6C89-7A0E-51A5A0A60E54}" dt="2023-11-23T04:27:13.462" v="287" actId="20577"/>
          <ac:spMkLst>
            <pc:docMk/>
            <pc:sldMk cId="0" sldId="272"/>
            <ac:spMk id="634" creationId="{00000000-0000-0000-0000-000000000000}"/>
          </ac:spMkLst>
        </pc:spChg>
      </pc:sldChg>
    </pc:docChg>
  </pc:docChgLst>
  <pc:docChgLst>
    <pc:chgData name="Rakshith Ramureddy (Student)" userId="S::2514367@dundee.ac.uk::a42d9f43-bdfb-40b5-bfe3-a668e3ea6a75" providerId="AD" clId="Web-{0FFC78E6-1E69-891B-093D-CFD914660ECB}"/>
    <pc:docChg chg="modSld">
      <pc:chgData name="Rakshith Ramureddy (Student)" userId="S::2514367@dundee.ac.uk::a42d9f43-bdfb-40b5-bfe3-a668e3ea6a75" providerId="AD" clId="Web-{0FFC78E6-1E69-891B-093D-CFD914660ECB}" dt="2023-11-22T20:30:26.790" v="5" actId="20577"/>
      <pc:docMkLst>
        <pc:docMk/>
      </pc:docMkLst>
      <pc:sldChg chg="modSp">
        <pc:chgData name="Rakshith Ramureddy (Student)" userId="S::2514367@dundee.ac.uk::a42d9f43-bdfb-40b5-bfe3-a668e3ea6a75" providerId="AD" clId="Web-{0FFC78E6-1E69-891B-093D-CFD914660ECB}" dt="2023-11-22T20:30:26.790" v="5" actId="20577"/>
        <pc:sldMkLst>
          <pc:docMk/>
          <pc:sldMk cId="0" sldId="262"/>
        </pc:sldMkLst>
        <pc:spChg chg="mod">
          <ac:chgData name="Rakshith Ramureddy (Student)" userId="S::2514367@dundee.ac.uk::a42d9f43-bdfb-40b5-bfe3-a668e3ea6a75" providerId="AD" clId="Web-{0FFC78E6-1E69-891B-093D-CFD914660ECB}" dt="2023-11-22T20:30:26.790" v="5" actId="20577"/>
          <ac:spMkLst>
            <pc:docMk/>
            <pc:sldMk cId="0" sldId="262"/>
            <ac:spMk id="414" creationId="{00000000-0000-0000-0000-000000000000}"/>
          </ac:spMkLst>
        </pc:spChg>
        <pc:graphicFrameChg chg="mod">
          <ac:chgData name="Rakshith Ramureddy (Student)" userId="S::2514367@dundee.ac.uk::a42d9f43-bdfb-40b5-bfe3-a668e3ea6a75" providerId="AD" clId="Web-{0FFC78E6-1E69-891B-093D-CFD914660ECB}" dt="2023-11-22T20:18:29.004" v="4" actId="1076"/>
          <ac:graphicFrameMkLst>
            <pc:docMk/>
            <pc:sldMk cId="0" sldId="262"/>
            <ac:graphicFrameMk id="14" creationId="{A6FBD9B4-490A-96F9-0B8B-5CA32BBF5E46}"/>
          </ac:graphicFrameMkLst>
        </pc:graphicFrameChg>
      </pc:sldChg>
      <pc:sldChg chg="modSp">
        <pc:chgData name="Rakshith Ramureddy (Student)" userId="S::2514367@dundee.ac.uk::a42d9f43-bdfb-40b5-bfe3-a668e3ea6a75" providerId="AD" clId="Web-{0FFC78E6-1E69-891B-093D-CFD914660ECB}" dt="2023-11-22T19:56:46.278" v="2" actId="20577"/>
        <pc:sldMkLst>
          <pc:docMk/>
          <pc:sldMk cId="1927854976" sldId="299"/>
        </pc:sldMkLst>
        <pc:graphicFrameChg chg="modGraphic">
          <ac:chgData name="Rakshith Ramureddy (Student)" userId="S::2514367@dundee.ac.uk::a42d9f43-bdfb-40b5-bfe3-a668e3ea6a75" providerId="AD" clId="Web-{0FFC78E6-1E69-891B-093D-CFD914660ECB}" dt="2023-11-22T19:56:46.278" v="2" actId="20577"/>
          <ac:graphicFrameMkLst>
            <pc:docMk/>
            <pc:sldMk cId="1927854976" sldId="299"/>
            <ac:graphicFrameMk id="16" creationId="{35F09F46-7026-E2E9-A7F3-975DA3173E25}"/>
          </ac:graphicFrameMkLst>
        </pc:graphicFrameChg>
      </pc:sldChg>
    </pc:docChg>
  </pc:docChgLst>
  <pc:docChgLst>
    <pc:chgData name="Quoc Tran (Student)" userId="S::2528082@dundee.ac.uk::cf9ff1e2-4f9f-45a7-877e-901683e74eb7" providerId="AD" clId="Web-{F431C17F-593F-B419-00D9-422E659E22D2}"/>
    <pc:docChg chg="modSld">
      <pc:chgData name="Quoc Tran (Student)" userId="S::2528082@dundee.ac.uk::cf9ff1e2-4f9f-45a7-877e-901683e74eb7" providerId="AD" clId="Web-{F431C17F-593F-B419-00D9-422E659E22D2}" dt="2023-11-22T22:47:36.459" v="569"/>
      <pc:docMkLst>
        <pc:docMk/>
      </pc:docMkLst>
      <pc:sldChg chg="addSp modSp">
        <pc:chgData name="Quoc Tran (Student)" userId="S::2528082@dundee.ac.uk::cf9ff1e2-4f9f-45a7-877e-901683e74eb7" providerId="AD" clId="Web-{F431C17F-593F-B419-00D9-422E659E22D2}" dt="2023-11-22T22:47:36.459" v="569"/>
        <pc:sldMkLst>
          <pc:docMk/>
          <pc:sldMk cId="0" sldId="268"/>
        </pc:sldMkLst>
        <pc:graphicFrameChg chg="mod modGraphic">
          <ac:chgData name="Quoc Tran (Student)" userId="S::2528082@dundee.ac.uk::cf9ff1e2-4f9f-45a7-877e-901683e74eb7" providerId="AD" clId="Web-{F431C17F-593F-B419-00D9-422E659E22D2}" dt="2023-11-22T22:47:36.459" v="569"/>
          <ac:graphicFrameMkLst>
            <pc:docMk/>
            <pc:sldMk cId="0" sldId="268"/>
            <ac:graphicFrameMk id="512" creationId="{00000000-0000-0000-0000-000000000000}"/>
          </ac:graphicFrameMkLst>
        </pc:graphicFrameChg>
        <pc:picChg chg="add mod">
          <ac:chgData name="Quoc Tran (Student)" userId="S::2528082@dundee.ac.uk::cf9ff1e2-4f9f-45a7-877e-901683e74eb7" providerId="AD" clId="Web-{F431C17F-593F-B419-00D9-422E659E22D2}" dt="2023-11-22T21:44:38.540" v="104" actId="1076"/>
          <ac:picMkLst>
            <pc:docMk/>
            <pc:sldMk cId="0" sldId="268"/>
            <ac:picMk id="2" creationId="{F778A49E-729E-D10C-3DA7-442143E676E9}"/>
          </ac:picMkLst>
        </pc:picChg>
        <pc:picChg chg="add mod">
          <ac:chgData name="Quoc Tran (Student)" userId="S::2528082@dundee.ac.uk::cf9ff1e2-4f9f-45a7-877e-901683e74eb7" providerId="AD" clId="Web-{F431C17F-593F-B419-00D9-422E659E22D2}" dt="2023-11-22T21:44:29.696" v="102" actId="14100"/>
          <ac:picMkLst>
            <pc:docMk/>
            <pc:sldMk cId="0" sldId="268"/>
            <ac:picMk id="3" creationId="{921F33E2-735B-D753-9334-59D53CBC2822}"/>
          </ac:picMkLst>
        </pc:picChg>
        <pc:picChg chg="add mod">
          <ac:chgData name="Quoc Tran (Student)" userId="S::2528082@dundee.ac.uk::cf9ff1e2-4f9f-45a7-877e-901683e74eb7" providerId="AD" clId="Web-{F431C17F-593F-B419-00D9-422E659E22D2}" dt="2023-11-22T21:44:28.258" v="101" actId="1076"/>
          <ac:picMkLst>
            <pc:docMk/>
            <pc:sldMk cId="0" sldId="268"/>
            <ac:picMk id="4" creationId="{FAFED2A1-0683-C393-FC99-4F2398453407}"/>
          </ac:picMkLst>
        </pc:picChg>
      </pc:sldChg>
    </pc:docChg>
  </pc:docChgLst>
  <pc:docChgLst>
    <pc:chgData name="Rakshith Ramureddy (Student)" userId="S::2514367@dundee.ac.uk::a42d9f43-bdfb-40b5-bfe3-a668e3ea6a75" providerId="AD" clId="Web-{221D991A-9538-91C0-BFFD-62F52A96795D}"/>
    <pc:docChg chg="modSld sldOrd">
      <pc:chgData name="Rakshith Ramureddy (Student)" userId="S::2514367@dundee.ac.uk::a42d9f43-bdfb-40b5-bfe3-a668e3ea6a75" providerId="AD" clId="Web-{221D991A-9538-91C0-BFFD-62F52A96795D}" dt="2023-11-22T22:27:19.099" v="345" actId="14100"/>
      <pc:docMkLst>
        <pc:docMk/>
      </pc:docMkLst>
      <pc:sldChg chg="ord">
        <pc:chgData name="Rakshith Ramureddy (Student)" userId="S::2514367@dundee.ac.uk::a42d9f43-bdfb-40b5-bfe3-a668e3ea6a75" providerId="AD" clId="Web-{221D991A-9538-91C0-BFFD-62F52A96795D}" dt="2023-11-22T21:55:38.566" v="282"/>
        <pc:sldMkLst>
          <pc:docMk/>
          <pc:sldMk cId="0" sldId="262"/>
        </pc:sldMkLst>
      </pc:sldChg>
      <pc:sldChg chg="addSp delSp modSp">
        <pc:chgData name="Rakshith Ramureddy (Student)" userId="S::2514367@dundee.ac.uk::a42d9f43-bdfb-40b5-bfe3-a668e3ea6a75" providerId="AD" clId="Web-{221D991A-9538-91C0-BFFD-62F52A96795D}" dt="2023-11-22T22:27:19.099" v="345" actId="14100"/>
        <pc:sldMkLst>
          <pc:docMk/>
          <pc:sldMk cId="0" sldId="265"/>
        </pc:sldMkLst>
        <pc:spChg chg="add mod">
          <ac:chgData name="Rakshith Ramureddy (Student)" userId="S::2514367@dundee.ac.uk::a42d9f43-bdfb-40b5-bfe3-a668e3ea6a75" providerId="AD" clId="Web-{221D991A-9538-91C0-BFFD-62F52A96795D}" dt="2023-11-22T21:41:06.145" v="45" actId="20577"/>
          <ac:spMkLst>
            <pc:docMk/>
            <pc:sldMk cId="0" sldId="265"/>
            <ac:spMk id="3" creationId="{3E662B88-3CAB-B061-03E4-E626D810ABF2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47:47.097" v="197"/>
          <ac:spMkLst>
            <pc:docMk/>
            <pc:sldMk cId="0" sldId="265"/>
            <ac:spMk id="5" creationId="{D3843861-FA73-9327-4739-C722953853DD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50:02.726" v="244"/>
          <ac:spMkLst>
            <pc:docMk/>
            <pc:sldMk cId="0" sldId="265"/>
            <ac:spMk id="7" creationId="{E513946E-9E87-A936-E113-BCB217261AB6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51:45.558" v="280"/>
          <ac:spMkLst>
            <pc:docMk/>
            <pc:sldMk cId="0" sldId="265"/>
            <ac:spMk id="9" creationId="{A6CAAF99-BF64-9282-2253-F461B022D86F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58:28.821" v="293"/>
          <ac:spMkLst>
            <pc:docMk/>
            <pc:sldMk cId="0" sldId="265"/>
            <ac:spMk id="11" creationId="{77A40933-B01C-CD31-E890-99A896AFB370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58:21.446" v="291"/>
          <ac:spMkLst>
            <pc:docMk/>
            <pc:sldMk cId="0" sldId="265"/>
            <ac:spMk id="14" creationId="{B57B1366-25EF-DDCE-3F2D-1B6EC0C072DB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2:27:08.521" v="344" actId="20577"/>
          <ac:spMkLst>
            <pc:docMk/>
            <pc:sldMk cId="0" sldId="265"/>
            <ac:spMk id="460" creationId="{00000000-0000-0000-0000-000000000000}"/>
          </ac:spMkLst>
        </pc:spChg>
        <pc:spChg chg="del mod">
          <ac:chgData name="Rakshith Ramureddy (Student)" userId="S::2514367@dundee.ac.uk::a42d9f43-bdfb-40b5-bfe3-a668e3ea6a75" providerId="AD" clId="Web-{221D991A-9538-91C0-BFFD-62F52A96795D}" dt="2023-11-22T21:44:24.230" v="103"/>
          <ac:spMkLst>
            <pc:docMk/>
            <pc:sldMk cId="0" sldId="265"/>
            <ac:spMk id="461" creationId="{00000000-0000-0000-0000-000000000000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1:42:33.414" v="53"/>
          <ac:spMkLst>
            <pc:docMk/>
            <pc:sldMk cId="0" sldId="265"/>
            <ac:spMk id="462" creationId="{00000000-0000-0000-0000-000000000000}"/>
          </ac:spMkLst>
        </pc:spChg>
        <pc:spChg chg="add del mod">
          <ac:chgData name="Rakshith Ramureddy (Student)" userId="S::2514367@dundee.ac.uk::a42d9f43-bdfb-40b5-bfe3-a668e3ea6a75" providerId="AD" clId="Web-{221D991A-9538-91C0-BFFD-62F52A96795D}" dt="2023-11-22T22:26:49.676" v="339" actId="20577"/>
          <ac:spMkLst>
            <pc:docMk/>
            <pc:sldMk cId="0" sldId="265"/>
            <ac:spMk id="463" creationId="{00000000-0000-0000-0000-000000000000}"/>
          </ac:spMkLst>
        </pc:spChg>
        <pc:spChg chg="del">
          <ac:chgData name="Rakshith Ramureddy (Student)" userId="S::2514367@dundee.ac.uk::a42d9f43-bdfb-40b5-bfe3-a668e3ea6a75" providerId="AD" clId="Web-{221D991A-9538-91C0-BFFD-62F52A96795D}" dt="2023-11-22T21:47:41.971" v="196"/>
          <ac:spMkLst>
            <pc:docMk/>
            <pc:sldMk cId="0" sldId="265"/>
            <ac:spMk id="464" creationId="{00000000-0000-0000-0000-000000000000}"/>
          </ac:spMkLst>
        </pc:spChg>
        <pc:spChg chg="del mod">
          <ac:chgData name="Rakshith Ramureddy (Student)" userId="S::2514367@dundee.ac.uk::a42d9f43-bdfb-40b5-bfe3-a668e3ea6a75" providerId="AD" clId="Web-{221D991A-9538-91C0-BFFD-62F52A96795D}" dt="2023-11-22T21:51:19.682" v="277"/>
          <ac:spMkLst>
            <pc:docMk/>
            <pc:sldMk cId="0" sldId="265"/>
            <ac:spMk id="465" creationId="{00000000-0000-0000-0000-000000000000}"/>
          </ac:spMkLst>
        </pc:spChg>
        <pc:picChg chg="add mod">
          <ac:chgData name="Rakshith Ramureddy (Student)" userId="S::2514367@dundee.ac.uk::a42d9f43-bdfb-40b5-bfe3-a668e3ea6a75" providerId="AD" clId="Web-{221D991A-9538-91C0-BFFD-62F52A96795D}" dt="2023-11-22T22:27:19.099" v="345" actId="14100"/>
          <ac:picMkLst>
            <pc:docMk/>
            <pc:sldMk cId="0" sldId="265"/>
            <ac:picMk id="10" creationId="{19287F40-3F65-D802-562A-E9BE6C26E7CA}"/>
          </ac:picMkLst>
        </pc:picChg>
        <pc:picChg chg="del">
          <ac:chgData name="Rakshith Ramureddy (Student)" userId="S::2514367@dundee.ac.uk::a42d9f43-bdfb-40b5-bfe3-a668e3ea6a75" providerId="AD" clId="Web-{221D991A-9538-91C0-BFFD-62F52A96795D}" dt="2023-11-22T21:58:10.305" v="288"/>
          <ac:picMkLst>
            <pc:docMk/>
            <pc:sldMk cId="0" sldId="265"/>
            <ac:picMk id="466" creationId="{00000000-0000-0000-0000-000000000000}"/>
          </ac:picMkLst>
        </pc:picChg>
      </pc:sldChg>
      <pc:sldChg chg="modSp">
        <pc:chgData name="Rakshith Ramureddy (Student)" userId="S::2514367@dundee.ac.uk::a42d9f43-bdfb-40b5-bfe3-a668e3ea6a75" providerId="AD" clId="Web-{221D991A-9538-91C0-BFFD-62F52A96795D}" dt="2023-11-22T22:11:26.035" v="297" actId="1076"/>
        <pc:sldMkLst>
          <pc:docMk/>
          <pc:sldMk cId="0" sldId="266"/>
        </pc:sldMkLst>
        <pc:picChg chg="mod">
          <ac:chgData name="Rakshith Ramureddy (Student)" userId="S::2514367@dundee.ac.uk::a42d9f43-bdfb-40b5-bfe3-a668e3ea6a75" providerId="AD" clId="Web-{221D991A-9538-91C0-BFFD-62F52A96795D}" dt="2023-11-22T22:11:26.035" v="297" actId="1076"/>
          <ac:picMkLst>
            <pc:docMk/>
            <pc:sldMk cId="0" sldId="266"/>
            <ac:picMk id="480" creationId="{00000000-0000-0000-0000-000000000000}"/>
          </ac:picMkLst>
        </pc:picChg>
      </pc:sldChg>
      <pc:sldChg chg="modSp ord">
        <pc:chgData name="Rakshith Ramureddy (Student)" userId="S::2514367@dundee.ac.uk::a42d9f43-bdfb-40b5-bfe3-a668e3ea6a75" providerId="AD" clId="Web-{221D991A-9538-91C0-BFFD-62F52A96795D}" dt="2023-11-22T21:55:06.174" v="281"/>
        <pc:sldMkLst>
          <pc:docMk/>
          <pc:sldMk cId="0" sldId="272"/>
        </pc:sldMkLst>
        <pc:spChg chg="mod">
          <ac:chgData name="Rakshith Ramureddy (Student)" userId="S::2514367@dundee.ac.uk::a42d9f43-bdfb-40b5-bfe3-a668e3ea6a75" providerId="AD" clId="Web-{221D991A-9538-91C0-BFFD-62F52A96795D}" dt="2023-11-22T21:38:23.968" v="39" actId="20577"/>
          <ac:spMkLst>
            <pc:docMk/>
            <pc:sldMk cId="0" sldId="272"/>
            <ac:spMk id="622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483" v="30"/>
          <ac:spMkLst>
            <pc:docMk/>
            <pc:sldMk cId="0" sldId="272"/>
            <ac:spMk id="623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499" v="31"/>
          <ac:spMkLst>
            <pc:docMk/>
            <pc:sldMk cId="0" sldId="272"/>
            <ac:spMk id="624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514" v="32"/>
          <ac:spMkLst>
            <pc:docMk/>
            <pc:sldMk cId="0" sldId="272"/>
            <ac:spMk id="625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530" v="33"/>
          <ac:spMkLst>
            <pc:docMk/>
            <pc:sldMk cId="0" sldId="272"/>
            <ac:spMk id="626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546" v="34"/>
          <ac:spMkLst>
            <pc:docMk/>
            <pc:sldMk cId="0" sldId="272"/>
            <ac:spMk id="627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8:16.561" v="35"/>
          <ac:spMkLst>
            <pc:docMk/>
            <pc:sldMk cId="0" sldId="272"/>
            <ac:spMk id="628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9:09.204" v="41" actId="20577"/>
          <ac:spMkLst>
            <pc:docMk/>
            <pc:sldMk cId="0" sldId="272"/>
            <ac:spMk id="630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9:04.250" v="40" actId="20577"/>
          <ac:spMkLst>
            <pc:docMk/>
            <pc:sldMk cId="0" sldId="272"/>
            <ac:spMk id="632" creationId="{00000000-0000-0000-0000-000000000000}"/>
          </ac:spMkLst>
        </pc:spChg>
        <pc:spChg chg="mod">
          <ac:chgData name="Rakshith Ramureddy (Student)" userId="S::2514367@dundee.ac.uk::a42d9f43-bdfb-40b5-bfe3-a668e3ea6a75" providerId="AD" clId="Web-{221D991A-9538-91C0-BFFD-62F52A96795D}" dt="2023-11-22T21:39:14.282" v="42" actId="20577"/>
          <ac:spMkLst>
            <pc:docMk/>
            <pc:sldMk cId="0" sldId="272"/>
            <ac:spMk id="634" creationId="{00000000-0000-0000-0000-000000000000}"/>
          </ac:spMkLst>
        </pc:spChg>
        <pc:cxnChg chg="mod">
          <ac:chgData name="Rakshith Ramureddy (Student)" userId="S::2514367@dundee.ac.uk::a42d9f43-bdfb-40b5-bfe3-a668e3ea6a75" providerId="AD" clId="Web-{221D991A-9538-91C0-BFFD-62F52A96795D}" dt="2023-11-22T21:37:38.576" v="26" actId="1076"/>
          <ac:cxnSpMkLst>
            <pc:docMk/>
            <pc:sldMk cId="0" sldId="272"/>
            <ac:cxnSpMk id="629" creationId="{00000000-0000-0000-0000-000000000000}"/>
          </ac:cxnSpMkLst>
        </pc:cxnChg>
        <pc:cxnChg chg="mod">
          <ac:chgData name="Rakshith Ramureddy (Student)" userId="S::2514367@dundee.ac.uk::a42d9f43-bdfb-40b5-bfe3-a668e3ea6a75" providerId="AD" clId="Web-{221D991A-9538-91C0-BFFD-62F52A96795D}" dt="2023-11-22T21:36:00.010" v="7" actId="14100"/>
          <ac:cxnSpMkLst>
            <pc:docMk/>
            <pc:sldMk cId="0" sldId="272"/>
            <ac:cxnSpMk id="631" creationId="{00000000-0000-0000-0000-000000000000}"/>
          </ac:cxnSpMkLst>
        </pc:cxnChg>
        <pc:cxnChg chg="mod">
          <ac:chgData name="Rakshith Ramureddy (Student)" userId="S::2514367@dundee.ac.uk::a42d9f43-bdfb-40b5-bfe3-a668e3ea6a75" providerId="AD" clId="Web-{221D991A-9538-91C0-BFFD-62F52A96795D}" dt="2023-11-22T21:37:10.372" v="23" actId="14100"/>
          <ac:cxnSpMkLst>
            <pc:docMk/>
            <pc:sldMk cId="0" sldId="272"/>
            <ac:cxnSpMk id="633" creationId="{00000000-0000-0000-0000-000000000000}"/>
          </ac:cxnSpMkLst>
        </pc:cxnChg>
      </pc:sldChg>
      <pc:sldChg chg="modSp">
        <pc:chgData name="Rakshith Ramureddy (Student)" userId="S::2514367@dundee.ac.uk::a42d9f43-bdfb-40b5-bfe3-a668e3ea6a75" providerId="AD" clId="Web-{221D991A-9538-91C0-BFFD-62F52A96795D}" dt="2023-11-22T22:17:12.141" v="303"/>
        <pc:sldMkLst>
          <pc:docMk/>
          <pc:sldMk cId="1051899445" sldId="301"/>
        </pc:sldMkLst>
        <pc:graphicFrameChg chg="mod modGraphic">
          <ac:chgData name="Rakshith Ramureddy (Student)" userId="S::2514367@dundee.ac.uk::a42d9f43-bdfb-40b5-bfe3-a668e3ea6a75" providerId="AD" clId="Web-{221D991A-9538-91C0-BFFD-62F52A96795D}" dt="2023-11-22T22:17:12.141" v="303"/>
          <ac:graphicFrameMkLst>
            <pc:docMk/>
            <pc:sldMk cId="1051899445" sldId="301"/>
            <ac:graphicFrameMk id="15" creationId="{9464971B-07C8-AB33-502E-AD8AE4BB0C33}"/>
          </ac:graphicFrameMkLst>
        </pc:graphicFrameChg>
      </pc:sldChg>
    </pc:docChg>
  </pc:docChgLst>
</pc:chgInfo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image" Target="../media/image12.jpe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pn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svg"/><Relationship Id="rId3" Type="http://schemas.openxmlformats.org/officeDocument/2006/relationships/image" Target="../media/image14.svg"/><Relationship Id="rId7" Type="http://schemas.openxmlformats.org/officeDocument/2006/relationships/image" Target="../media/image18.jpe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image" Target="../media/image12.jpeg"/><Relationship Id="rId6" Type="http://schemas.openxmlformats.org/officeDocument/2006/relationships/image" Target="../media/image17.png"/><Relationship Id="rId11" Type="http://schemas.openxmlformats.org/officeDocument/2006/relationships/image" Target="../media/image22.svg"/><Relationship Id="rId5" Type="http://schemas.openxmlformats.org/officeDocument/2006/relationships/image" Target="../media/image16.svg"/><Relationship Id="rId15" Type="http://schemas.openxmlformats.org/officeDocument/2006/relationships/image" Target="../media/image26.sv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svg"/><Relationship Id="rId14" Type="http://schemas.openxmlformats.org/officeDocument/2006/relationships/image" Target="../media/image2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818F16-576A-4C31-946C-04EA08B58CD9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IN"/>
        </a:p>
      </dgm:t>
    </dgm:pt>
    <dgm:pt modelId="{DC665C9F-5EAF-46A1-A5C4-5E7090C83B24}">
      <dgm:prSet custT="1"/>
      <dgm:spPr/>
      <dgm:t>
        <a:bodyPr/>
        <a:lstStyle/>
        <a:p>
          <a:r>
            <a:rPr lang="en-IN" sz="1100" b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Human consultant limitations – </a:t>
          </a:r>
          <a:r>
            <a:rPr lang="en-IN" sz="1000" b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Bias, Cost and Availability, Human Error, Standardization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48F92201-6078-45B0-A015-67AA4DE63ABF}" type="parTrans" cxnId="{FEABDC0D-0F41-499E-9317-8BB36301837D}">
      <dgm:prSet/>
      <dgm:spPr/>
      <dgm:t>
        <a:bodyPr/>
        <a:lstStyle/>
        <a:p>
          <a:endParaRPr lang="en-IN"/>
        </a:p>
      </dgm:t>
    </dgm:pt>
    <dgm:pt modelId="{6D58FD3B-D0D0-4967-A087-A1FDB530BBE2}" type="sibTrans" cxnId="{FEABDC0D-0F41-499E-9317-8BB36301837D}">
      <dgm:prSet/>
      <dgm:spPr/>
      <dgm:t>
        <a:bodyPr/>
        <a:lstStyle/>
        <a:p>
          <a:endParaRPr lang="en-IN"/>
        </a:p>
      </dgm:t>
    </dgm:pt>
    <dgm:pt modelId="{8689302A-FE17-43D4-A61C-D497CA4E3358}">
      <dgm:prSet custT="1"/>
      <dgm:spPr/>
      <dgm:t>
        <a:bodyPr/>
        <a:lstStyle/>
        <a:p>
          <a:r>
            <a:rPr lang="en-IN" sz="1100" b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Lack of Customization</a:t>
          </a:r>
        </a:p>
      </dgm:t>
    </dgm:pt>
    <dgm:pt modelId="{568EADC9-A5C0-4020-93FA-8651C1A21D6E}" type="parTrans" cxnId="{64B6F9C5-D98E-4519-B5C0-30870AA1787E}">
      <dgm:prSet/>
      <dgm:spPr/>
      <dgm:t>
        <a:bodyPr/>
        <a:lstStyle/>
        <a:p>
          <a:endParaRPr lang="en-IN"/>
        </a:p>
      </dgm:t>
    </dgm:pt>
    <dgm:pt modelId="{202FB1DC-1A18-42C6-BF70-86A94383AB9F}" type="sibTrans" cxnId="{64B6F9C5-D98E-4519-B5C0-30870AA1787E}">
      <dgm:prSet/>
      <dgm:spPr/>
      <dgm:t>
        <a:bodyPr/>
        <a:lstStyle/>
        <a:p>
          <a:endParaRPr lang="en-IN"/>
        </a:p>
      </dgm:t>
    </dgm:pt>
    <dgm:pt modelId="{73FA38E1-A100-4983-B8C6-637B7DFAE0C3}">
      <dgm:prSet custT="1"/>
      <dgm:spPr/>
      <dgm:t>
        <a:bodyPr/>
        <a:lstStyle/>
        <a:p>
          <a:r>
            <a:rPr lang="en-IN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Complex User Interfaces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E5D1671-E380-445B-A777-C8F3AA8A35B7}" type="parTrans" cxnId="{F19BB733-F38F-4460-89C7-69603FC107B3}">
      <dgm:prSet/>
      <dgm:spPr/>
      <dgm:t>
        <a:bodyPr/>
        <a:lstStyle/>
        <a:p>
          <a:endParaRPr lang="en-IN"/>
        </a:p>
      </dgm:t>
    </dgm:pt>
    <dgm:pt modelId="{B81A12D9-2D03-4526-80CB-CD3CF849C8E4}" type="sibTrans" cxnId="{F19BB733-F38F-4460-89C7-69603FC107B3}">
      <dgm:prSet/>
      <dgm:spPr/>
      <dgm:t>
        <a:bodyPr/>
        <a:lstStyle/>
        <a:p>
          <a:endParaRPr lang="en-IN"/>
        </a:p>
      </dgm:t>
    </dgm:pt>
    <dgm:pt modelId="{663F1C30-ADDD-410C-BCB9-A42A8C77EF7D}">
      <dgm:prSet custT="1"/>
      <dgm:spPr/>
      <dgm:t>
        <a:bodyPr/>
        <a:lstStyle/>
        <a:p>
          <a:r>
            <a:rPr lang="en-IN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Integration Capabilities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305774C9-A674-4C40-84C4-6F26A2A904A5}" type="parTrans" cxnId="{57106636-B718-4B50-8FF4-3C318CEC9196}">
      <dgm:prSet/>
      <dgm:spPr/>
      <dgm:t>
        <a:bodyPr/>
        <a:lstStyle/>
        <a:p>
          <a:endParaRPr lang="en-IN"/>
        </a:p>
      </dgm:t>
    </dgm:pt>
    <dgm:pt modelId="{16B0178E-01DC-4253-9C3A-4C3BF4B0600B}" type="sibTrans" cxnId="{57106636-B718-4B50-8FF4-3C318CEC9196}">
      <dgm:prSet/>
      <dgm:spPr/>
      <dgm:t>
        <a:bodyPr/>
        <a:lstStyle/>
        <a:p>
          <a:endParaRPr lang="en-IN"/>
        </a:p>
      </dgm:t>
    </dgm:pt>
    <dgm:pt modelId="{CC72B847-4336-429A-8959-795CB519CFBD}">
      <dgm:prSet custT="1"/>
      <dgm:spPr/>
      <dgm:t>
        <a:bodyPr/>
        <a:lstStyle/>
        <a:p>
          <a:r>
            <a:rPr lang="en-US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Ineffective Communication of Regulatory Changes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D1B253C-2767-4DF6-9EA6-FD773471B052}" type="parTrans" cxnId="{CB62F7C2-9FBF-41DB-B479-AC349632517C}">
      <dgm:prSet/>
      <dgm:spPr/>
      <dgm:t>
        <a:bodyPr/>
        <a:lstStyle/>
        <a:p>
          <a:endParaRPr lang="en-IN"/>
        </a:p>
      </dgm:t>
    </dgm:pt>
    <dgm:pt modelId="{04E4F851-5C9C-458E-9CC0-B0A8289336F4}" type="sibTrans" cxnId="{CB62F7C2-9FBF-41DB-B479-AC349632517C}">
      <dgm:prSet/>
      <dgm:spPr/>
      <dgm:t>
        <a:bodyPr/>
        <a:lstStyle/>
        <a:p>
          <a:endParaRPr lang="en-IN"/>
        </a:p>
      </dgm:t>
    </dgm:pt>
    <dgm:pt modelId="{8CD61AC2-64F1-468F-AE36-BF91BE92F05D}">
      <dgm:prSet custT="1"/>
      <dgm:spPr/>
      <dgm:t>
        <a:bodyPr/>
        <a:lstStyle/>
        <a:p>
          <a:r>
            <a:rPr lang="en-IN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Insufficient Analytics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689B972-7405-403F-9CC3-098C2CF70ACA}" type="parTrans" cxnId="{92F22E70-E234-4944-9F61-EE3C4E754F52}">
      <dgm:prSet/>
      <dgm:spPr/>
      <dgm:t>
        <a:bodyPr/>
        <a:lstStyle/>
        <a:p>
          <a:endParaRPr lang="en-IN"/>
        </a:p>
      </dgm:t>
    </dgm:pt>
    <dgm:pt modelId="{B6068119-8E87-4C38-80C3-4BAE79CFBFBD}" type="sibTrans" cxnId="{92F22E70-E234-4944-9F61-EE3C4E754F52}">
      <dgm:prSet/>
      <dgm:spPr/>
      <dgm:t>
        <a:bodyPr/>
        <a:lstStyle/>
        <a:p>
          <a:endParaRPr lang="en-IN"/>
        </a:p>
      </dgm:t>
    </dgm:pt>
    <dgm:pt modelId="{C57823AB-770D-4AF8-AB9C-1BA308ADD489}">
      <dgm:prSet custT="1"/>
      <dgm:spPr/>
      <dgm:t>
        <a:bodyPr/>
        <a:lstStyle/>
        <a:p>
          <a:r>
            <a:rPr lang="en-IN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Poor Document Management and Version Control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98C8A303-48D2-44CE-946A-CC01CEFE5A46}" type="parTrans" cxnId="{E2CC91D7-602E-4CAE-AC30-931A7099AC96}">
      <dgm:prSet/>
      <dgm:spPr/>
      <dgm:t>
        <a:bodyPr/>
        <a:lstStyle/>
        <a:p>
          <a:endParaRPr lang="en-IN"/>
        </a:p>
      </dgm:t>
    </dgm:pt>
    <dgm:pt modelId="{E5F0B4F8-3674-477F-A602-1CF2366038DA}" type="sibTrans" cxnId="{E2CC91D7-602E-4CAE-AC30-931A7099AC96}">
      <dgm:prSet/>
      <dgm:spPr/>
      <dgm:t>
        <a:bodyPr/>
        <a:lstStyle/>
        <a:p>
          <a:endParaRPr lang="en-IN"/>
        </a:p>
      </dgm:t>
    </dgm:pt>
    <dgm:pt modelId="{28C3C474-EF3D-401F-B95E-B3592B8D95B8}">
      <dgm:prSet custT="1"/>
      <dgm:spPr/>
      <dgm:t>
        <a:bodyPr/>
        <a:lstStyle/>
        <a:p>
          <a:r>
            <a:rPr lang="en-US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Inadequate NLP Capabilities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B2E61363-6BAB-4077-AABD-AC975CE18A28}" type="parTrans" cxnId="{8B730E57-658C-456B-A8A9-D06A38B170CE}">
      <dgm:prSet/>
      <dgm:spPr/>
      <dgm:t>
        <a:bodyPr/>
        <a:lstStyle/>
        <a:p>
          <a:endParaRPr lang="en-IN"/>
        </a:p>
      </dgm:t>
    </dgm:pt>
    <dgm:pt modelId="{26520CCF-D109-4995-B876-6AE1B7D45031}" type="sibTrans" cxnId="{8B730E57-658C-456B-A8A9-D06A38B170CE}">
      <dgm:prSet/>
      <dgm:spPr/>
      <dgm:t>
        <a:bodyPr/>
        <a:lstStyle/>
        <a:p>
          <a:endParaRPr lang="en-IN"/>
        </a:p>
      </dgm:t>
    </dgm:pt>
    <dgm:pt modelId="{DFB7291E-6434-47D7-A3CE-78F491AAFCA7}">
      <dgm:prSet custT="1"/>
      <dgm:spPr/>
      <dgm:t>
        <a:bodyPr/>
        <a:lstStyle/>
        <a:p>
          <a:r>
            <a:rPr lang="en-US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Support for Cross-Border Compliance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5F123B4B-05EE-4F39-BA01-BC8062B1C305}" type="parTrans" cxnId="{0764BCFC-7A67-45E8-A2A2-C6E6FEBE0221}">
      <dgm:prSet/>
      <dgm:spPr/>
      <dgm:t>
        <a:bodyPr/>
        <a:lstStyle/>
        <a:p>
          <a:endParaRPr lang="en-IN"/>
        </a:p>
      </dgm:t>
    </dgm:pt>
    <dgm:pt modelId="{B012E895-FC53-465B-9AEA-3FB24CEC76D5}" type="sibTrans" cxnId="{0764BCFC-7A67-45E8-A2A2-C6E6FEBE0221}">
      <dgm:prSet/>
      <dgm:spPr/>
      <dgm:t>
        <a:bodyPr/>
        <a:lstStyle/>
        <a:p>
          <a:endParaRPr lang="en-IN"/>
        </a:p>
      </dgm:t>
    </dgm:pt>
    <dgm:pt modelId="{EA5ED2D2-603F-49A7-8EEE-2518C2C5DEDB}">
      <dgm:prSet custT="1"/>
      <dgm:spPr/>
      <dgm:t>
        <a:bodyPr/>
        <a:lstStyle/>
        <a:p>
          <a:r>
            <a:rPr lang="en-US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Inadequate Training and Education Resources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D62E3496-8534-4AA5-BFB1-02DDA55CED75}" type="parTrans" cxnId="{CB3CC5CC-8C44-4BFF-9B81-8681E9B4C8EC}">
      <dgm:prSet/>
      <dgm:spPr/>
      <dgm:t>
        <a:bodyPr/>
        <a:lstStyle/>
        <a:p>
          <a:endParaRPr lang="en-IN"/>
        </a:p>
      </dgm:t>
    </dgm:pt>
    <dgm:pt modelId="{E1D16B14-9794-4F13-9498-85E8C2A38988}" type="sibTrans" cxnId="{CB3CC5CC-8C44-4BFF-9B81-8681E9B4C8EC}">
      <dgm:prSet/>
      <dgm:spPr/>
      <dgm:t>
        <a:bodyPr/>
        <a:lstStyle/>
        <a:p>
          <a:endParaRPr lang="en-IN"/>
        </a:p>
      </dgm:t>
    </dgm:pt>
    <dgm:pt modelId="{8D5F4A09-80D5-46FB-858F-F559FBCD5B60}">
      <dgm:prSet custT="1"/>
      <dgm:spPr/>
      <dgm:t>
        <a:bodyPr/>
        <a:lstStyle/>
        <a:p>
          <a:r>
            <a:rPr lang="en-US" sz="1100" b="0" i="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Collaboration and Communication Features</a:t>
          </a:r>
          <a:endParaRPr lang="en-IN" sz="1100" b="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C3F58EE3-BD03-4E29-B690-ED8BE9058916}" type="parTrans" cxnId="{C9FD53AB-CFC0-4FBA-8C9E-47D3A49EB780}">
      <dgm:prSet/>
      <dgm:spPr/>
      <dgm:t>
        <a:bodyPr/>
        <a:lstStyle/>
        <a:p>
          <a:endParaRPr lang="en-IN"/>
        </a:p>
      </dgm:t>
    </dgm:pt>
    <dgm:pt modelId="{2C8D7722-B499-4B37-AB8E-28ED55707622}" type="sibTrans" cxnId="{C9FD53AB-CFC0-4FBA-8C9E-47D3A49EB780}">
      <dgm:prSet/>
      <dgm:spPr/>
      <dgm:t>
        <a:bodyPr/>
        <a:lstStyle/>
        <a:p>
          <a:endParaRPr lang="en-IN"/>
        </a:p>
      </dgm:t>
    </dgm:pt>
    <dgm:pt modelId="{C631AC09-7C2E-46E0-8591-CBA63547E3D5}" type="pres">
      <dgm:prSet presAssocID="{96818F16-576A-4C31-946C-04EA08B58CD9}" presName="diagram" presStyleCnt="0">
        <dgm:presLayoutVars>
          <dgm:dir/>
          <dgm:resizeHandles val="exact"/>
        </dgm:presLayoutVars>
      </dgm:prSet>
      <dgm:spPr/>
    </dgm:pt>
    <dgm:pt modelId="{E294BF0A-D839-4604-9E0D-A8A246689FFE}" type="pres">
      <dgm:prSet presAssocID="{DC665C9F-5EAF-46A1-A5C4-5E7090C83B24}" presName="node" presStyleLbl="node1" presStyleIdx="0" presStyleCnt="11">
        <dgm:presLayoutVars>
          <dgm:bulletEnabled val="1"/>
        </dgm:presLayoutVars>
      </dgm:prSet>
      <dgm:spPr/>
    </dgm:pt>
    <dgm:pt modelId="{1F43061A-0017-47DC-815B-876544CBFC06}" type="pres">
      <dgm:prSet presAssocID="{6D58FD3B-D0D0-4967-A087-A1FDB530BBE2}" presName="sibTrans" presStyleCnt="0"/>
      <dgm:spPr/>
    </dgm:pt>
    <dgm:pt modelId="{3AAF59C5-CD41-40D4-8DEF-08FC5D827D04}" type="pres">
      <dgm:prSet presAssocID="{8689302A-FE17-43D4-A61C-D497CA4E3358}" presName="node" presStyleLbl="node1" presStyleIdx="1" presStyleCnt="11">
        <dgm:presLayoutVars>
          <dgm:bulletEnabled val="1"/>
        </dgm:presLayoutVars>
      </dgm:prSet>
      <dgm:spPr/>
    </dgm:pt>
    <dgm:pt modelId="{CB1213E6-C0E8-4C7B-9ED9-8BC1291A0554}" type="pres">
      <dgm:prSet presAssocID="{202FB1DC-1A18-42C6-BF70-86A94383AB9F}" presName="sibTrans" presStyleCnt="0"/>
      <dgm:spPr/>
    </dgm:pt>
    <dgm:pt modelId="{5010C9C8-B22C-4418-9A84-59DB472367D2}" type="pres">
      <dgm:prSet presAssocID="{73FA38E1-A100-4983-B8C6-637B7DFAE0C3}" presName="node" presStyleLbl="node1" presStyleIdx="2" presStyleCnt="11">
        <dgm:presLayoutVars>
          <dgm:bulletEnabled val="1"/>
        </dgm:presLayoutVars>
      </dgm:prSet>
      <dgm:spPr/>
    </dgm:pt>
    <dgm:pt modelId="{AE59852F-B85A-4CEB-9CC0-650F8B11CBC9}" type="pres">
      <dgm:prSet presAssocID="{B81A12D9-2D03-4526-80CB-CD3CF849C8E4}" presName="sibTrans" presStyleCnt="0"/>
      <dgm:spPr/>
    </dgm:pt>
    <dgm:pt modelId="{BDA9D875-596F-4BAA-8F81-133996524628}" type="pres">
      <dgm:prSet presAssocID="{663F1C30-ADDD-410C-BCB9-A42A8C77EF7D}" presName="node" presStyleLbl="node1" presStyleIdx="3" presStyleCnt="11">
        <dgm:presLayoutVars>
          <dgm:bulletEnabled val="1"/>
        </dgm:presLayoutVars>
      </dgm:prSet>
      <dgm:spPr/>
    </dgm:pt>
    <dgm:pt modelId="{1BC3463D-CA5E-4DB2-92A0-CDCECDED07CF}" type="pres">
      <dgm:prSet presAssocID="{16B0178E-01DC-4253-9C3A-4C3BF4B0600B}" presName="sibTrans" presStyleCnt="0"/>
      <dgm:spPr/>
    </dgm:pt>
    <dgm:pt modelId="{34001912-013A-4CF1-ACA3-FF433542463C}" type="pres">
      <dgm:prSet presAssocID="{CC72B847-4336-429A-8959-795CB519CFBD}" presName="node" presStyleLbl="node1" presStyleIdx="4" presStyleCnt="11">
        <dgm:presLayoutVars>
          <dgm:bulletEnabled val="1"/>
        </dgm:presLayoutVars>
      </dgm:prSet>
      <dgm:spPr/>
    </dgm:pt>
    <dgm:pt modelId="{1948A249-8C9B-45E5-8CF6-DA713CCE436A}" type="pres">
      <dgm:prSet presAssocID="{04E4F851-5C9C-458E-9CC0-B0A8289336F4}" presName="sibTrans" presStyleCnt="0"/>
      <dgm:spPr/>
    </dgm:pt>
    <dgm:pt modelId="{8D3F867E-72CC-4E4D-8CF5-EC57819AB0A6}" type="pres">
      <dgm:prSet presAssocID="{8CD61AC2-64F1-468F-AE36-BF91BE92F05D}" presName="node" presStyleLbl="node1" presStyleIdx="5" presStyleCnt="11">
        <dgm:presLayoutVars>
          <dgm:bulletEnabled val="1"/>
        </dgm:presLayoutVars>
      </dgm:prSet>
      <dgm:spPr/>
    </dgm:pt>
    <dgm:pt modelId="{D8049DFC-2CD7-43C7-AE01-352D8A6DC2C7}" type="pres">
      <dgm:prSet presAssocID="{B6068119-8E87-4C38-80C3-4BAE79CFBFBD}" presName="sibTrans" presStyleCnt="0"/>
      <dgm:spPr/>
    </dgm:pt>
    <dgm:pt modelId="{BFC8F74B-6DE0-4922-8DD9-EB8E7DF83C17}" type="pres">
      <dgm:prSet presAssocID="{C57823AB-770D-4AF8-AB9C-1BA308ADD489}" presName="node" presStyleLbl="node1" presStyleIdx="6" presStyleCnt="11">
        <dgm:presLayoutVars>
          <dgm:bulletEnabled val="1"/>
        </dgm:presLayoutVars>
      </dgm:prSet>
      <dgm:spPr/>
    </dgm:pt>
    <dgm:pt modelId="{70B1751D-95FE-41C9-A1E6-5ADDB76AC1CC}" type="pres">
      <dgm:prSet presAssocID="{E5F0B4F8-3674-477F-A602-1CF2366038DA}" presName="sibTrans" presStyleCnt="0"/>
      <dgm:spPr/>
    </dgm:pt>
    <dgm:pt modelId="{8B98F651-2A9F-4B4E-8FC9-91E31C784625}" type="pres">
      <dgm:prSet presAssocID="{28C3C474-EF3D-401F-B95E-B3592B8D95B8}" presName="node" presStyleLbl="node1" presStyleIdx="7" presStyleCnt="11">
        <dgm:presLayoutVars>
          <dgm:bulletEnabled val="1"/>
        </dgm:presLayoutVars>
      </dgm:prSet>
      <dgm:spPr/>
    </dgm:pt>
    <dgm:pt modelId="{B0033293-DEB2-4C7D-940B-8398AFDC499C}" type="pres">
      <dgm:prSet presAssocID="{26520CCF-D109-4995-B876-6AE1B7D45031}" presName="sibTrans" presStyleCnt="0"/>
      <dgm:spPr/>
    </dgm:pt>
    <dgm:pt modelId="{9580A5FF-0462-4C54-A1DB-F448A20C3A1B}" type="pres">
      <dgm:prSet presAssocID="{DFB7291E-6434-47D7-A3CE-78F491AAFCA7}" presName="node" presStyleLbl="node1" presStyleIdx="8" presStyleCnt="11">
        <dgm:presLayoutVars>
          <dgm:bulletEnabled val="1"/>
        </dgm:presLayoutVars>
      </dgm:prSet>
      <dgm:spPr/>
    </dgm:pt>
    <dgm:pt modelId="{35A6DFAC-970A-4158-AD91-B366E9E3EA4F}" type="pres">
      <dgm:prSet presAssocID="{B012E895-FC53-465B-9AEA-3FB24CEC76D5}" presName="sibTrans" presStyleCnt="0"/>
      <dgm:spPr/>
    </dgm:pt>
    <dgm:pt modelId="{10929BED-2679-4145-BBC4-082A3DC1625B}" type="pres">
      <dgm:prSet presAssocID="{EA5ED2D2-603F-49A7-8EEE-2518C2C5DEDB}" presName="node" presStyleLbl="node1" presStyleIdx="9" presStyleCnt="11">
        <dgm:presLayoutVars>
          <dgm:bulletEnabled val="1"/>
        </dgm:presLayoutVars>
      </dgm:prSet>
      <dgm:spPr/>
    </dgm:pt>
    <dgm:pt modelId="{7F9CA0BE-471D-472F-9399-A2BBB2FBCA01}" type="pres">
      <dgm:prSet presAssocID="{E1D16B14-9794-4F13-9498-85E8C2A38988}" presName="sibTrans" presStyleCnt="0"/>
      <dgm:spPr/>
    </dgm:pt>
    <dgm:pt modelId="{F8D9ADF9-7E2F-4544-92EF-A3BEB6F72DB7}" type="pres">
      <dgm:prSet presAssocID="{8D5F4A09-80D5-46FB-858F-F559FBCD5B60}" presName="node" presStyleLbl="node1" presStyleIdx="10" presStyleCnt="11">
        <dgm:presLayoutVars>
          <dgm:bulletEnabled val="1"/>
        </dgm:presLayoutVars>
      </dgm:prSet>
      <dgm:spPr/>
    </dgm:pt>
  </dgm:ptLst>
  <dgm:cxnLst>
    <dgm:cxn modelId="{5E285F00-72F4-488E-8458-7C109D707525}" type="presOf" srcId="{8D5F4A09-80D5-46FB-858F-F559FBCD5B60}" destId="{F8D9ADF9-7E2F-4544-92EF-A3BEB6F72DB7}" srcOrd="0" destOrd="0" presId="urn:microsoft.com/office/officeart/2005/8/layout/default"/>
    <dgm:cxn modelId="{FEABDC0D-0F41-499E-9317-8BB36301837D}" srcId="{96818F16-576A-4C31-946C-04EA08B58CD9}" destId="{DC665C9F-5EAF-46A1-A5C4-5E7090C83B24}" srcOrd="0" destOrd="0" parTransId="{48F92201-6078-45B0-A015-67AA4DE63ABF}" sibTransId="{6D58FD3B-D0D0-4967-A087-A1FDB530BBE2}"/>
    <dgm:cxn modelId="{167C1C0F-D10B-4652-B959-E6AE19FC7355}" type="presOf" srcId="{DFB7291E-6434-47D7-A3CE-78F491AAFCA7}" destId="{9580A5FF-0462-4C54-A1DB-F448A20C3A1B}" srcOrd="0" destOrd="0" presId="urn:microsoft.com/office/officeart/2005/8/layout/default"/>
    <dgm:cxn modelId="{A23B671A-20E1-45B4-BC6C-50AD52AC1632}" type="presOf" srcId="{EA5ED2D2-603F-49A7-8EEE-2518C2C5DEDB}" destId="{10929BED-2679-4145-BBC4-082A3DC1625B}" srcOrd="0" destOrd="0" presId="urn:microsoft.com/office/officeart/2005/8/layout/default"/>
    <dgm:cxn modelId="{C3ED292F-2D8B-44CE-9C6D-44AED4B3E66E}" type="presOf" srcId="{DC665C9F-5EAF-46A1-A5C4-5E7090C83B24}" destId="{E294BF0A-D839-4604-9E0D-A8A246689FFE}" srcOrd="0" destOrd="0" presId="urn:microsoft.com/office/officeart/2005/8/layout/default"/>
    <dgm:cxn modelId="{F19BB733-F38F-4460-89C7-69603FC107B3}" srcId="{96818F16-576A-4C31-946C-04EA08B58CD9}" destId="{73FA38E1-A100-4983-B8C6-637B7DFAE0C3}" srcOrd="2" destOrd="0" parTransId="{6E5D1671-E380-445B-A777-C8F3AA8A35B7}" sibTransId="{B81A12D9-2D03-4526-80CB-CD3CF849C8E4}"/>
    <dgm:cxn modelId="{57106636-B718-4B50-8FF4-3C318CEC9196}" srcId="{96818F16-576A-4C31-946C-04EA08B58CD9}" destId="{663F1C30-ADDD-410C-BCB9-A42A8C77EF7D}" srcOrd="3" destOrd="0" parTransId="{305774C9-A674-4C40-84C4-6F26A2A904A5}" sibTransId="{16B0178E-01DC-4253-9C3A-4C3BF4B0600B}"/>
    <dgm:cxn modelId="{A530E438-864F-40F5-B12D-1E094C5FBDAD}" type="presOf" srcId="{8689302A-FE17-43D4-A61C-D497CA4E3358}" destId="{3AAF59C5-CD41-40D4-8DEF-08FC5D827D04}" srcOrd="0" destOrd="0" presId="urn:microsoft.com/office/officeart/2005/8/layout/default"/>
    <dgm:cxn modelId="{A400C545-D5AD-4722-BAB3-2709F4EF6633}" type="presOf" srcId="{C57823AB-770D-4AF8-AB9C-1BA308ADD489}" destId="{BFC8F74B-6DE0-4922-8DD9-EB8E7DF83C17}" srcOrd="0" destOrd="0" presId="urn:microsoft.com/office/officeart/2005/8/layout/default"/>
    <dgm:cxn modelId="{CE354647-D9F2-4A4B-B6D6-AFD665F6F313}" type="presOf" srcId="{CC72B847-4336-429A-8959-795CB519CFBD}" destId="{34001912-013A-4CF1-ACA3-FF433542463C}" srcOrd="0" destOrd="0" presId="urn:microsoft.com/office/officeart/2005/8/layout/default"/>
    <dgm:cxn modelId="{92F22E70-E234-4944-9F61-EE3C4E754F52}" srcId="{96818F16-576A-4C31-946C-04EA08B58CD9}" destId="{8CD61AC2-64F1-468F-AE36-BF91BE92F05D}" srcOrd="5" destOrd="0" parTransId="{9689B972-7405-403F-9CC3-098C2CF70ACA}" sibTransId="{B6068119-8E87-4C38-80C3-4BAE79CFBFBD}"/>
    <dgm:cxn modelId="{67672553-AE1A-4E7D-A29E-5778D653E8AE}" type="presOf" srcId="{28C3C474-EF3D-401F-B95E-B3592B8D95B8}" destId="{8B98F651-2A9F-4B4E-8FC9-91E31C784625}" srcOrd="0" destOrd="0" presId="urn:microsoft.com/office/officeart/2005/8/layout/default"/>
    <dgm:cxn modelId="{4F6ED375-46D2-44E5-99F5-98964AEBA34B}" type="presOf" srcId="{663F1C30-ADDD-410C-BCB9-A42A8C77EF7D}" destId="{BDA9D875-596F-4BAA-8F81-133996524628}" srcOrd="0" destOrd="0" presId="urn:microsoft.com/office/officeart/2005/8/layout/default"/>
    <dgm:cxn modelId="{8B730E57-658C-456B-A8A9-D06A38B170CE}" srcId="{96818F16-576A-4C31-946C-04EA08B58CD9}" destId="{28C3C474-EF3D-401F-B95E-B3592B8D95B8}" srcOrd="7" destOrd="0" parTransId="{B2E61363-6BAB-4077-AABD-AC975CE18A28}" sibTransId="{26520CCF-D109-4995-B876-6AE1B7D45031}"/>
    <dgm:cxn modelId="{8BD91E82-63DD-4162-A7A6-BEA4AE1B8810}" type="presOf" srcId="{73FA38E1-A100-4983-B8C6-637B7DFAE0C3}" destId="{5010C9C8-B22C-4418-9A84-59DB472367D2}" srcOrd="0" destOrd="0" presId="urn:microsoft.com/office/officeart/2005/8/layout/default"/>
    <dgm:cxn modelId="{ACCC3697-7D6B-4638-8735-DAF310C77B00}" type="presOf" srcId="{8CD61AC2-64F1-468F-AE36-BF91BE92F05D}" destId="{8D3F867E-72CC-4E4D-8CF5-EC57819AB0A6}" srcOrd="0" destOrd="0" presId="urn:microsoft.com/office/officeart/2005/8/layout/default"/>
    <dgm:cxn modelId="{C9FD53AB-CFC0-4FBA-8C9E-47D3A49EB780}" srcId="{96818F16-576A-4C31-946C-04EA08B58CD9}" destId="{8D5F4A09-80D5-46FB-858F-F559FBCD5B60}" srcOrd="10" destOrd="0" parTransId="{C3F58EE3-BD03-4E29-B690-ED8BE9058916}" sibTransId="{2C8D7722-B499-4B37-AB8E-28ED55707622}"/>
    <dgm:cxn modelId="{CB62F7C2-9FBF-41DB-B479-AC349632517C}" srcId="{96818F16-576A-4C31-946C-04EA08B58CD9}" destId="{CC72B847-4336-429A-8959-795CB519CFBD}" srcOrd="4" destOrd="0" parTransId="{CD1B253C-2767-4DF6-9EA6-FD773471B052}" sibTransId="{04E4F851-5C9C-458E-9CC0-B0A8289336F4}"/>
    <dgm:cxn modelId="{64B6F9C5-D98E-4519-B5C0-30870AA1787E}" srcId="{96818F16-576A-4C31-946C-04EA08B58CD9}" destId="{8689302A-FE17-43D4-A61C-D497CA4E3358}" srcOrd="1" destOrd="0" parTransId="{568EADC9-A5C0-4020-93FA-8651C1A21D6E}" sibTransId="{202FB1DC-1A18-42C6-BF70-86A94383AB9F}"/>
    <dgm:cxn modelId="{CB3CC5CC-8C44-4BFF-9B81-8681E9B4C8EC}" srcId="{96818F16-576A-4C31-946C-04EA08B58CD9}" destId="{EA5ED2D2-603F-49A7-8EEE-2518C2C5DEDB}" srcOrd="9" destOrd="0" parTransId="{D62E3496-8534-4AA5-BFB1-02DDA55CED75}" sibTransId="{E1D16B14-9794-4F13-9498-85E8C2A38988}"/>
    <dgm:cxn modelId="{E2CC91D7-602E-4CAE-AC30-931A7099AC96}" srcId="{96818F16-576A-4C31-946C-04EA08B58CD9}" destId="{C57823AB-770D-4AF8-AB9C-1BA308ADD489}" srcOrd="6" destOrd="0" parTransId="{98C8A303-48D2-44CE-946A-CC01CEFE5A46}" sibTransId="{E5F0B4F8-3674-477F-A602-1CF2366038DA}"/>
    <dgm:cxn modelId="{AAC982E3-9644-4EF7-90A5-197C4F75DF24}" type="presOf" srcId="{96818F16-576A-4C31-946C-04EA08B58CD9}" destId="{C631AC09-7C2E-46E0-8591-CBA63547E3D5}" srcOrd="0" destOrd="0" presId="urn:microsoft.com/office/officeart/2005/8/layout/default"/>
    <dgm:cxn modelId="{0764BCFC-7A67-45E8-A2A2-C6E6FEBE0221}" srcId="{96818F16-576A-4C31-946C-04EA08B58CD9}" destId="{DFB7291E-6434-47D7-A3CE-78F491AAFCA7}" srcOrd="8" destOrd="0" parTransId="{5F123B4B-05EE-4F39-BA01-BC8062B1C305}" sibTransId="{B012E895-FC53-465B-9AEA-3FB24CEC76D5}"/>
    <dgm:cxn modelId="{2D5EC305-FF9C-4B16-9B13-B77F2ED7F923}" type="presParOf" srcId="{C631AC09-7C2E-46E0-8591-CBA63547E3D5}" destId="{E294BF0A-D839-4604-9E0D-A8A246689FFE}" srcOrd="0" destOrd="0" presId="urn:microsoft.com/office/officeart/2005/8/layout/default"/>
    <dgm:cxn modelId="{BC2915AB-4E99-401B-955E-ECEFF86E94C8}" type="presParOf" srcId="{C631AC09-7C2E-46E0-8591-CBA63547E3D5}" destId="{1F43061A-0017-47DC-815B-876544CBFC06}" srcOrd="1" destOrd="0" presId="urn:microsoft.com/office/officeart/2005/8/layout/default"/>
    <dgm:cxn modelId="{BD259088-7883-4743-A9C3-DB2420697A14}" type="presParOf" srcId="{C631AC09-7C2E-46E0-8591-CBA63547E3D5}" destId="{3AAF59C5-CD41-40D4-8DEF-08FC5D827D04}" srcOrd="2" destOrd="0" presId="urn:microsoft.com/office/officeart/2005/8/layout/default"/>
    <dgm:cxn modelId="{4303173F-B4BE-4CC5-A0CF-9EBAA674F833}" type="presParOf" srcId="{C631AC09-7C2E-46E0-8591-CBA63547E3D5}" destId="{CB1213E6-C0E8-4C7B-9ED9-8BC1291A0554}" srcOrd="3" destOrd="0" presId="urn:microsoft.com/office/officeart/2005/8/layout/default"/>
    <dgm:cxn modelId="{C952696B-62C5-45F1-A306-C90E73BB7E37}" type="presParOf" srcId="{C631AC09-7C2E-46E0-8591-CBA63547E3D5}" destId="{5010C9C8-B22C-4418-9A84-59DB472367D2}" srcOrd="4" destOrd="0" presId="urn:microsoft.com/office/officeart/2005/8/layout/default"/>
    <dgm:cxn modelId="{39382B33-FFC9-43C5-B0C1-6DED697A242A}" type="presParOf" srcId="{C631AC09-7C2E-46E0-8591-CBA63547E3D5}" destId="{AE59852F-B85A-4CEB-9CC0-650F8B11CBC9}" srcOrd="5" destOrd="0" presId="urn:microsoft.com/office/officeart/2005/8/layout/default"/>
    <dgm:cxn modelId="{E5FA192F-5C85-47A2-AFCF-D485FC66E8AD}" type="presParOf" srcId="{C631AC09-7C2E-46E0-8591-CBA63547E3D5}" destId="{BDA9D875-596F-4BAA-8F81-133996524628}" srcOrd="6" destOrd="0" presId="urn:microsoft.com/office/officeart/2005/8/layout/default"/>
    <dgm:cxn modelId="{34DE9D59-A0DE-4647-BEDB-320E7D7BAEA5}" type="presParOf" srcId="{C631AC09-7C2E-46E0-8591-CBA63547E3D5}" destId="{1BC3463D-CA5E-4DB2-92A0-CDCECDED07CF}" srcOrd="7" destOrd="0" presId="urn:microsoft.com/office/officeart/2005/8/layout/default"/>
    <dgm:cxn modelId="{B0E82DCE-30CF-46B2-AEBA-3062835EAC19}" type="presParOf" srcId="{C631AC09-7C2E-46E0-8591-CBA63547E3D5}" destId="{34001912-013A-4CF1-ACA3-FF433542463C}" srcOrd="8" destOrd="0" presId="urn:microsoft.com/office/officeart/2005/8/layout/default"/>
    <dgm:cxn modelId="{C42E67AF-199B-45BC-9EEB-8BAC73D1B011}" type="presParOf" srcId="{C631AC09-7C2E-46E0-8591-CBA63547E3D5}" destId="{1948A249-8C9B-45E5-8CF6-DA713CCE436A}" srcOrd="9" destOrd="0" presId="urn:microsoft.com/office/officeart/2005/8/layout/default"/>
    <dgm:cxn modelId="{FCABB3EE-A468-4C71-859A-2F9067F48445}" type="presParOf" srcId="{C631AC09-7C2E-46E0-8591-CBA63547E3D5}" destId="{8D3F867E-72CC-4E4D-8CF5-EC57819AB0A6}" srcOrd="10" destOrd="0" presId="urn:microsoft.com/office/officeart/2005/8/layout/default"/>
    <dgm:cxn modelId="{866540CC-DD6F-4BC9-A219-E3B2A3B683C0}" type="presParOf" srcId="{C631AC09-7C2E-46E0-8591-CBA63547E3D5}" destId="{D8049DFC-2CD7-43C7-AE01-352D8A6DC2C7}" srcOrd="11" destOrd="0" presId="urn:microsoft.com/office/officeart/2005/8/layout/default"/>
    <dgm:cxn modelId="{FDF69D2F-CBE0-4B23-93FD-9300D73E0B81}" type="presParOf" srcId="{C631AC09-7C2E-46E0-8591-CBA63547E3D5}" destId="{BFC8F74B-6DE0-4922-8DD9-EB8E7DF83C17}" srcOrd="12" destOrd="0" presId="urn:microsoft.com/office/officeart/2005/8/layout/default"/>
    <dgm:cxn modelId="{C9A52A67-61C0-4C7C-8F6A-2B7961FB9D64}" type="presParOf" srcId="{C631AC09-7C2E-46E0-8591-CBA63547E3D5}" destId="{70B1751D-95FE-41C9-A1E6-5ADDB76AC1CC}" srcOrd="13" destOrd="0" presId="urn:microsoft.com/office/officeart/2005/8/layout/default"/>
    <dgm:cxn modelId="{60BD8D86-B5FA-4D91-BAA6-E750D4FEC7B4}" type="presParOf" srcId="{C631AC09-7C2E-46E0-8591-CBA63547E3D5}" destId="{8B98F651-2A9F-4B4E-8FC9-91E31C784625}" srcOrd="14" destOrd="0" presId="urn:microsoft.com/office/officeart/2005/8/layout/default"/>
    <dgm:cxn modelId="{6C3B011B-744E-4100-B23C-A2B08F563A16}" type="presParOf" srcId="{C631AC09-7C2E-46E0-8591-CBA63547E3D5}" destId="{B0033293-DEB2-4C7D-940B-8398AFDC499C}" srcOrd="15" destOrd="0" presId="urn:microsoft.com/office/officeart/2005/8/layout/default"/>
    <dgm:cxn modelId="{EED561E6-1B65-4224-8BA4-9B0438071D72}" type="presParOf" srcId="{C631AC09-7C2E-46E0-8591-CBA63547E3D5}" destId="{9580A5FF-0462-4C54-A1DB-F448A20C3A1B}" srcOrd="16" destOrd="0" presId="urn:microsoft.com/office/officeart/2005/8/layout/default"/>
    <dgm:cxn modelId="{31363F36-E844-481B-A609-5DB78D7B6444}" type="presParOf" srcId="{C631AC09-7C2E-46E0-8591-CBA63547E3D5}" destId="{35A6DFAC-970A-4158-AD91-B366E9E3EA4F}" srcOrd="17" destOrd="0" presId="urn:microsoft.com/office/officeart/2005/8/layout/default"/>
    <dgm:cxn modelId="{13CC0354-B3E9-4714-979F-E88B017EA77E}" type="presParOf" srcId="{C631AC09-7C2E-46E0-8591-CBA63547E3D5}" destId="{10929BED-2679-4145-BBC4-082A3DC1625B}" srcOrd="18" destOrd="0" presId="urn:microsoft.com/office/officeart/2005/8/layout/default"/>
    <dgm:cxn modelId="{00B2A4FE-5137-4C68-9CEE-0C58C782CB0A}" type="presParOf" srcId="{C631AC09-7C2E-46E0-8591-CBA63547E3D5}" destId="{7F9CA0BE-471D-472F-9399-A2BBB2FBCA01}" srcOrd="19" destOrd="0" presId="urn:microsoft.com/office/officeart/2005/8/layout/default"/>
    <dgm:cxn modelId="{B2B5872E-B36B-4458-B5B4-20FFA098C327}" type="presParOf" srcId="{C631AC09-7C2E-46E0-8591-CBA63547E3D5}" destId="{F8D9ADF9-7E2F-4544-92EF-A3BEB6F72DB7}" srcOrd="20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C7CD87D-741D-4556-85F4-4828FCD97A97}" type="doc">
      <dgm:prSet loTypeId="urn:microsoft.com/office/officeart/2005/8/layout/hList1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IN"/>
        </a:p>
      </dgm:t>
    </dgm:pt>
    <dgm:pt modelId="{8F9FD9A9-6AA1-4B4C-8908-BD5934E1E038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00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Connected GRC
Compliance Tracking
Audit Management
Risk Management
Third-Party Vendor Management</a:t>
          </a:r>
          <a:endParaRPr lang="en-IN" sz="900" dirty="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6332BA59-E422-4864-962D-65D1FDE7705B}" type="parTrans" cxnId="{544739FE-3481-4136-B34A-4C64D6C35C05}">
      <dgm:prSet/>
      <dgm:spPr/>
      <dgm:t>
        <a:bodyPr/>
        <a:lstStyle/>
        <a:p>
          <a:endParaRPr lang="en-IN"/>
        </a:p>
      </dgm:t>
    </dgm:pt>
    <dgm:pt modelId="{A1B6A19A-46C3-4E29-9ECE-0EC8105DEDB2}" type="sibTrans" cxnId="{544739FE-3481-4136-B34A-4C64D6C35C05}">
      <dgm:prSet/>
      <dgm:spPr/>
      <dgm:t>
        <a:bodyPr/>
        <a:lstStyle/>
        <a:p>
          <a:endParaRPr lang="en-IN"/>
        </a:p>
      </dgm:t>
    </dgm:pt>
    <dgm:pt modelId="{351563AC-C72D-428C-8F62-AAAFDAA0D160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MetricStream</a:t>
          </a:r>
          <a:endParaRPr lang="en-IN" sz="1600" b="1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2C7A548-0F87-4790-8B64-D4B149DB815E}" type="parTrans" cxnId="{705DAA2E-8AF9-48A4-AC88-C23A800C2A28}">
      <dgm:prSet/>
      <dgm:spPr/>
      <dgm:t>
        <a:bodyPr/>
        <a:lstStyle/>
        <a:p>
          <a:endParaRPr lang="en-IN"/>
        </a:p>
      </dgm:t>
    </dgm:pt>
    <dgm:pt modelId="{7B3ED2E7-7F56-42EF-A39D-E76E3B043C87}" type="sibTrans" cxnId="{705DAA2E-8AF9-48A4-AC88-C23A800C2A28}">
      <dgm:prSet/>
      <dgm:spPr/>
      <dgm:t>
        <a:bodyPr/>
        <a:lstStyle/>
        <a:p>
          <a:endParaRPr lang="en-IN"/>
        </a:p>
      </dgm:t>
    </dgm:pt>
    <dgm:pt modelId="{FFAE5378-05E7-45BB-B602-68F560CB5EBE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Navex Global</a:t>
          </a:r>
          <a:endParaRPr lang="en-IN" sz="1400" b="1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1079B23-894A-4285-B960-76894BA6101E}" type="parTrans" cxnId="{FF9DABBB-C8CC-40EF-9190-A84E5887170D}">
      <dgm:prSet/>
      <dgm:spPr/>
      <dgm:t>
        <a:bodyPr/>
        <a:lstStyle/>
        <a:p>
          <a:endParaRPr lang="en-IN"/>
        </a:p>
      </dgm:t>
    </dgm:pt>
    <dgm:pt modelId="{0B471C94-881B-4CC2-AF2D-299F9A7A46F4}" type="sibTrans" cxnId="{FF9DABBB-C8CC-40EF-9190-A84E5887170D}">
      <dgm:prSet/>
      <dgm:spPr/>
      <dgm:t>
        <a:bodyPr/>
        <a:lstStyle/>
        <a:p>
          <a:endParaRPr lang="en-IN"/>
        </a:p>
      </dgm:t>
    </dgm:pt>
    <dgm:pt modelId="{4AEA39D1-00EE-49E6-AD94-30A6C496BC3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Analytics and Benchmarking
Conflict of Interest Identification
Process-related Risk Management</a:t>
          </a:r>
          <a:endParaRPr lang="en-IN" sz="10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794851A-EB5C-4D70-BE79-D9C51A6D24BE}" type="parTrans" cxnId="{8A78EE65-8E90-4585-9F90-AF4804370CB9}">
      <dgm:prSet/>
      <dgm:spPr/>
      <dgm:t>
        <a:bodyPr/>
        <a:lstStyle/>
        <a:p>
          <a:endParaRPr lang="en-IN"/>
        </a:p>
      </dgm:t>
    </dgm:pt>
    <dgm:pt modelId="{29CAB7B4-A6F5-4921-81E0-0637C42FBA27}" type="sibTrans" cxnId="{8A78EE65-8E90-4585-9F90-AF4804370CB9}">
      <dgm:prSet/>
      <dgm:spPr/>
      <dgm:t>
        <a:bodyPr/>
        <a:lstStyle/>
        <a:p>
          <a:endParaRPr lang="en-IN"/>
        </a:p>
      </dgm:t>
    </dgm:pt>
    <dgm:pt modelId="{2F7CC9BF-8333-491A-B871-EA6708493EB0}">
      <dgm:prSet phldrT="[Text]" custT="1"/>
      <dgm:spPr/>
      <dgm:t>
        <a:bodyPr/>
        <a:lstStyle/>
        <a:p>
          <a:r>
            <a:rPr lang="en-US" sz="1400" b="1" err="1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VComply</a:t>
          </a:r>
          <a:endParaRPr lang="en-IN" sz="1600" b="1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7A003645-3848-4CE9-A725-61844BC36EEB}" type="parTrans" cxnId="{1348282C-70B0-4DBB-B72C-B206627CAF71}">
      <dgm:prSet/>
      <dgm:spPr/>
      <dgm:t>
        <a:bodyPr/>
        <a:lstStyle/>
        <a:p>
          <a:endParaRPr lang="en-IN"/>
        </a:p>
      </dgm:t>
    </dgm:pt>
    <dgm:pt modelId="{3B665F85-694A-4ECB-8413-96AD061B9ADA}" type="sibTrans" cxnId="{1348282C-70B0-4DBB-B72C-B206627CAF71}">
      <dgm:prSet/>
      <dgm:spPr/>
      <dgm:t>
        <a:bodyPr/>
        <a:lstStyle/>
        <a:p>
          <a:endParaRPr lang="en-IN"/>
        </a:p>
      </dgm:t>
    </dgm:pt>
    <dgm:pt modelId="{E4EB4827-2735-43F7-88FC-A5924CBB46FB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Information Security Management
Operational Risk Identification and Mitigation
Risk and Control Assessments
Governance Establishment</a:t>
          </a:r>
          <a:endParaRPr lang="en-IN" sz="9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751F57D-9D6E-4E6F-ADFD-C5D27A8C3853}" type="parTrans" cxnId="{9F514DA9-B027-49DC-BEFC-2D740F25D7A9}">
      <dgm:prSet/>
      <dgm:spPr/>
      <dgm:t>
        <a:bodyPr/>
        <a:lstStyle/>
        <a:p>
          <a:endParaRPr lang="en-IN"/>
        </a:p>
      </dgm:t>
    </dgm:pt>
    <dgm:pt modelId="{FC08B050-01FE-4F6C-A2DB-C4B6FA724841}" type="sibTrans" cxnId="{9F514DA9-B027-49DC-BEFC-2D740F25D7A9}">
      <dgm:prSet/>
      <dgm:spPr/>
      <dgm:t>
        <a:bodyPr/>
        <a:lstStyle/>
        <a:p>
          <a:endParaRPr lang="en-IN"/>
        </a:p>
      </dgm:t>
    </dgm:pt>
    <dgm:pt modelId="{E2D85160-A6BB-4FA2-99E6-FF64FA792930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Consultancies</a:t>
          </a:r>
          <a:endParaRPr lang="en-IN" sz="1100" b="1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0BC1CB29-2FD1-4CD8-A619-341BDB956FEF}" type="parTrans" cxnId="{0FF3DF40-9772-4155-A1A3-D9208CC71164}">
      <dgm:prSet/>
      <dgm:spPr/>
      <dgm:t>
        <a:bodyPr/>
        <a:lstStyle/>
        <a:p>
          <a:endParaRPr lang="en-IN"/>
        </a:p>
      </dgm:t>
    </dgm:pt>
    <dgm:pt modelId="{F050A35A-CB72-4F21-9B72-3A90B59A6CBC}" type="sibTrans" cxnId="{0FF3DF40-9772-4155-A1A3-D9208CC71164}">
      <dgm:prSet/>
      <dgm:spPr/>
      <dgm:t>
        <a:bodyPr/>
        <a:lstStyle/>
        <a:p>
          <a:endParaRPr lang="en-IN"/>
        </a:p>
      </dgm:t>
    </dgm:pt>
    <dgm:pt modelId="{29BC4EDF-9266-42DE-AC31-63947BCB219C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§"/>
          </a:pPr>
          <a:r>
            <a:rPr lang="en-US" sz="10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Assessment and Strategy
Process Optimization
Cybersecurity Integration
Strategic advisory</a:t>
          </a:r>
          <a:endParaRPr lang="en-IN" sz="10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ADF9EE8-A047-4D0D-9CB4-41A9F4E64B75}" type="parTrans" cxnId="{3DFBF257-2153-4EDD-B845-D8413C80E4EA}">
      <dgm:prSet/>
      <dgm:spPr/>
      <dgm:t>
        <a:bodyPr/>
        <a:lstStyle/>
        <a:p>
          <a:endParaRPr lang="en-IN"/>
        </a:p>
      </dgm:t>
    </dgm:pt>
    <dgm:pt modelId="{434167AA-15FA-4B08-887B-7912BEAEC2E5}" type="sibTrans" cxnId="{3DFBF257-2153-4EDD-B845-D8413C80E4EA}">
      <dgm:prSet/>
      <dgm:spPr/>
      <dgm:t>
        <a:bodyPr/>
        <a:lstStyle/>
        <a:p>
          <a:endParaRPr lang="en-IN"/>
        </a:p>
      </dgm:t>
    </dgm:pt>
    <dgm:pt modelId="{B9FB5013-A9FE-481A-A6B2-51D7F2ABFC2F}" type="pres">
      <dgm:prSet presAssocID="{BC7CD87D-741D-4556-85F4-4828FCD97A97}" presName="Name0" presStyleCnt="0">
        <dgm:presLayoutVars>
          <dgm:dir/>
          <dgm:animLvl val="lvl"/>
          <dgm:resizeHandles val="exact"/>
        </dgm:presLayoutVars>
      </dgm:prSet>
      <dgm:spPr/>
    </dgm:pt>
    <dgm:pt modelId="{826D4917-21F6-447B-B135-34DC63BC25C7}" type="pres">
      <dgm:prSet presAssocID="{351563AC-C72D-428C-8F62-AAAFDAA0D160}" presName="composite" presStyleCnt="0"/>
      <dgm:spPr/>
    </dgm:pt>
    <dgm:pt modelId="{A12CB663-B01E-4D37-B507-9DF3AAF05E81}" type="pres">
      <dgm:prSet presAssocID="{351563AC-C72D-428C-8F62-AAAFDAA0D160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CDF68C4-A948-41F5-828B-DB79D186050A}" type="pres">
      <dgm:prSet presAssocID="{351563AC-C72D-428C-8F62-AAAFDAA0D160}" presName="desTx" presStyleLbl="alignAccFollowNode1" presStyleIdx="0" presStyleCnt="4">
        <dgm:presLayoutVars>
          <dgm:bulletEnabled val="1"/>
        </dgm:presLayoutVars>
      </dgm:prSet>
      <dgm:spPr/>
    </dgm:pt>
    <dgm:pt modelId="{4BB0CA8D-C3B3-4EC2-82BB-63C07C219B89}" type="pres">
      <dgm:prSet presAssocID="{7B3ED2E7-7F56-42EF-A39D-E76E3B043C87}" presName="space" presStyleCnt="0"/>
      <dgm:spPr/>
    </dgm:pt>
    <dgm:pt modelId="{41B61E86-A107-46CA-842F-7FFCF61AD8F1}" type="pres">
      <dgm:prSet presAssocID="{FFAE5378-05E7-45BB-B602-68F560CB5EBE}" presName="composite" presStyleCnt="0"/>
      <dgm:spPr/>
    </dgm:pt>
    <dgm:pt modelId="{139E7562-A6DE-4EDB-BDE5-44B16D9C4C3B}" type="pres">
      <dgm:prSet presAssocID="{FFAE5378-05E7-45BB-B602-68F560CB5EB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65D6A749-7E8C-4E81-8A87-A3594C09D82E}" type="pres">
      <dgm:prSet presAssocID="{FFAE5378-05E7-45BB-B602-68F560CB5EBE}" presName="desTx" presStyleLbl="alignAccFollowNode1" presStyleIdx="1" presStyleCnt="4">
        <dgm:presLayoutVars>
          <dgm:bulletEnabled val="1"/>
        </dgm:presLayoutVars>
      </dgm:prSet>
      <dgm:spPr/>
    </dgm:pt>
    <dgm:pt modelId="{4D4B383E-19E3-4A1D-B3C7-5F537888D3F1}" type="pres">
      <dgm:prSet presAssocID="{0B471C94-881B-4CC2-AF2D-299F9A7A46F4}" presName="space" presStyleCnt="0"/>
      <dgm:spPr/>
    </dgm:pt>
    <dgm:pt modelId="{599F5A27-4E15-4C78-8E86-87049C7D615C}" type="pres">
      <dgm:prSet presAssocID="{2F7CC9BF-8333-491A-B871-EA6708493EB0}" presName="composite" presStyleCnt="0"/>
      <dgm:spPr/>
    </dgm:pt>
    <dgm:pt modelId="{CF795CE0-E6AA-4125-A335-6D5017FFE497}" type="pres">
      <dgm:prSet presAssocID="{2F7CC9BF-8333-491A-B871-EA6708493EB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989A86B-8336-472D-A7DB-828AC0DE3703}" type="pres">
      <dgm:prSet presAssocID="{2F7CC9BF-8333-491A-B871-EA6708493EB0}" presName="desTx" presStyleLbl="alignAccFollowNode1" presStyleIdx="2" presStyleCnt="4">
        <dgm:presLayoutVars>
          <dgm:bulletEnabled val="1"/>
        </dgm:presLayoutVars>
      </dgm:prSet>
      <dgm:spPr/>
    </dgm:pt>
    <dgm:pt modelId="{901401BB-EDDF-4E43-8F5E-D5F6E9EC3C71}" type="pres">
      <dgm:prSet presAssocID="{3B665F85-694A-4ECB-8413-96AD061B9ADA}" presName="space" presStyleCnt="0"/>
      <dgm:spPr/>
    </dgm:pt>
    <dgm:pt modelId="{CAAD535E-9B40-42DD-883A-4978B8F62ED2}" type="pres">
      <dgm:prSet presAssocID="{E2D85160-A6BB-4FA2-99E6-FF64FA792930}" presName="composite" presStyleCnt="0"/>
      <dgm:spPr/>
    </dgm:pt>
    <dgm:pt modelId="{F8506D26-8253-4382-85A2-14F01535365A}" type="pres">
      <dgm:prSet presAssocID="{E2D85160-A6BB-4FA2-99E6-FF64FA79293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A90AE517-5A77-48DD-AED7-0D128D9F7098}" type="pres">
      <dgm:prSet presAssocID="{E2D85160-A6BB-4FA2-99E6-FF64FA79293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9ED07A06-9250-4B2B-96C5-0351079C066A}" type="presOf" srcId="{29BC4EDF-9266-42DE-AC31-63947BCB219C}" destId="{A90AE517-5A77-48DD-AED7-0D128D9F7098}" srcOrd="0" destOrd="0" presId="urn:microsoft.com/office/officeart/2005/8/layout/hList1"/>
    <dgm:cxn modelId="{1348282C-70B0-4DBB-B72C-B206627CAF71}" srcId="{BC7CD87D-741D-4556-85F4-4828FCD97A97}" destId="{2F7CC9BF-8333-491A-B871-EA6708493EB0}" srcOrd="2" destOrd="0" parTransId="{7A003645-3848-4CE9-A725-61844BC36EEB}" sibTransId="{3B665F85-694A-4ECB-8413-96AD061B9ADA}"/>
    <dgm:cxn modelId="{705DAA2E-8AF9-48A4-AC88-C23A800C2A28}" srcId="{BC7CD87D-741D-4556-85F4-4828FCD97A97}" destId="{351563AC-C72D-428C-8F62-AAAFDAA0D160}" srcOrd="0" destOrd="0" parTransId="{D2C7A548-0F87-4790-8B64-D4B149DB815E}" sibTransId="{7B3ED2E7-7F56-42EF-A39D-E76E3B043C87}"/>
    <dgm:cxn modelId="{A8AE5C3D-C35B-4C7A-80F6-2BB4CCE8F683}" type="presOf" srcId="{351563AC-C72D-428C-8F62-AAAFDAA0D160}" destId="{A12CB663-B01E-4D37-B507-9DF3AAF05E81}" srcOrd="0" destOrd="0" presId="urn:microsoft.com/office/officeart/2005/8/layout/hList1"/>
    <dgm:cxn modelId="{0FF3DF40-9772-4155-A1A3-D9208CC71164}" srcId="{BC7CD87D-741D-4556-85F4-4828FCD97A97}" destId="{E2D85160-A6BB-4FA2-99E6-FF64FA792930}" srcOrd="3" destOrd="0" parTransId="{0BC1CB29-2FD1-4CD8-A619-341BDB956FEF}" sibTransId="{F050A35A-CB72-4F21-9B72-3A90B59A6CBC}"/>
    <dgm:cxn modelId="{F75EF940-6809-4CAF-9388-AD3FF46CA20D}" type="presOf" srcId="{8F9FD9A9-6AA1-4B4C-8908-BD5934E1E038}" destId="{4CDF68C4-A948-41F5-828B-DB79D186050A}" srcOrd="0" destOrd="0" presId="urn:microsoft.com/office/officeart/2005/8/layout/hList1"/>
    <dgm:cxn modelId="{55658860-A734-46D7-89B6-4D4334529587}" type="presOf" srcId="{FFAE5378-05E7-45BB-B602-68F560CB5EBE}" destId="{139E7562-A6DE-4EDB-BDE5-44B16D9C4C3B}" srcOrd="0" destOrd="0" presId="urn:microsoft.com/office/officeart/2005/8/layout/hList1"/>
    <dgm:cxn modelId="{8A78EE65-8E90-4585-9F90-AF4804370CB9}" srcId="{FFAE5378-05E7-45BB-B602-68F560CB5EBE}" destId="{4AEA39D1-00EE-49E6-AD94-30A6C496BC3D}" srcOrd="0" destOrd="0" parTransId="{2794851A-EB5C-4D70-BE79-D9C51A6D24BE}" sibTransId="{29CAB7B4-A6F5-4921-81E0-0637C42FBA27}"/>
    <dgm:cxn modelId="{3DFBF257-2153-4EDD-B845-D8413C80E4EA}" srcId="{E2D85160-A6BB-4FA2-99E6-FF64FA792930}" destId="{29BC4EDF-9266-42DE-AC31-63947BCB219C}" srcOrd="0" destOrd="0" parTransId="{CADF9EE8-A047-4D0D-9CB4-41A9F4E64B75}" sibTransId="{434167AA-15FA-4B08-887B-7912BEAEC2E5}"/>
    <dgm:cxn modelId="{9B3FF793-6B62-4E58-8D2E-E2B894046382}" type="presOf" srcId="{E2D85160-A6BB-4FA2-99E6-FF64FA792930}" destId="{F8506D26-8253-4382-85A2-14F01535365A}" srcOrd="0" destOrd="0" presId="urn:microsoft.com/office/officeart/2005/8/layout/hList1"/>
    <dgm:cxn modelId="{E700F59B-C1F6-4ACB-8956-CDDA86C1B3C5}" type="presOf" srcId="{E4EB4827-2735-43F7-88FC-A5924CBB46FB}" destId="{4989A86B-8336-472D-A7DB-828AC0DE3703}" srcOrd="0" destOrd="0" presId="urn:microsoft.com/office/officeart/2005/8/layout/hList1"/>
    <dgm:cxn modelId="{9B3970A3-A43E-48E8-A48A-E647D3B2B5E3}" type="presOf" srcId="{4AEA39D1-00EE-49E6-AD94-30A6C496BC3D}" destId="{65D6A749-7E8C-4E81-8A87-A3594C09D82E}" srcOrd="0" destOrd="0" presId="urn:microsoft.com/office/officeart/2005/8/layout/hList1"/>
    <dgm:cxn modelId="{9F514DA9-B027-49DC-BEFC-2D740F25D7A9}" srcId="{2F7CC9BF-8333-491A-B871-EA6708493EB0}" destId="{E4EB4827-2735-43F7-88FC-A5924CBB46FB}" srcOrd="0" destOrd="0" parTransId="{8751F57D-9D6E-4E6F-ADFD-C5D27A8C3853}" sibTransId="{FC08B050-01FE-4F6C-A2DB-C4B6FA724841}"/>
    <dgm:cxn modelId="{FF9DABBB-C8CC-40EF-9190-A84E5887170D}" srcId="{BC7CD87D-741D-4556-85F4-4828FCD97A97}" destId="{FFAE5378-05E7-45BB-B602-68F560CB5EBE}" srcOrd="1" destOrd="0" parTransId="{B1079B23-894A-4285-B960-76894BA6101E}" sibTransId="{0B471C94-881B-4CC2-AF2D-299F9A7A46F4}"/>
    <dgm:cxn modelId="{744724DD-2C09-4B4D-A7CF-EEF44ABEB99A}" type="presOf" srcId="{BC7CD87D-741D-4556-85F4-4828FCD97A97}" destId="{B9FB5013-A9FE-481A-A6B2-51D7F2ABFC2F}" srcOrd="0" destOrd="0" presId="urn:microsoft.com/office/officeart/2005/8/layout/hList1"/>
    <dgm:cxn modelId="{1C16B2ED-EF65-4DC7-ACD8-186A610329D7}" type="presOf" srcId="{2F7CC9BF-8333-491A-B871-EA6708493EB0}" destId="{CF795CE0-E6AA-4125-A335-6D5017FFE497}" srcOrd="0" destOrd="0" presId="urn:microsoft.com/office/officeart/2005/8/layout/hList1"/>
    <dgm:cxn modelId="{544739FE-3481-4136-B34A-4C64D6C35C05}" srcId="{351563AC-C72D-428C-8F62-AAAFDAA0D160}" destId="{8F9FD9A9-6AA1-4B4C-8908-BD5934E1E038}" srcOrd="0" destOrd="0" parTransId="{6332BA59-E422-4864-962D-65D1FDE7705B}" sibTransId="{A1B6A19A-46C3-4E29-9ECE-0EC8105DEDB2}"/>
    <dgm:cxn modelId="{BD21DD52-F788-46D0-B115-5990CEE0A8D1}" type="presParOf" srcId="{B9FB5013-A9FE-481A-A6B2-51D7F2ABFC2F}" destId="{826D4917-21F6-447B-B135-34DC63BC25C7}" srcOrd="0" destOrd="0" presId="urn:microsoft.com/office/officeart/2005/8/layout/hList1"/>
    <dgm:cxn modelId="{470368AA-B582-49C0-9090-8CD6E3CD95EA}" type="presParOf" srcId="{826D4917-21F6-447B-B135-34DC63BC25C7}" destId="{A12CB663-B01E-4D37-B507-9DF3AAF05E81}" srcOrd="0" destOrd="0" presId="urn:microsoft.com/office/officeart/2005/8/layout/hList1"/>
    <dgm:cxn modelId="{A2CDA573-9F43-42FB-992D-30159906C009}" type="presParOf" srcId="{826D4917-21F6-447B-B135-34DC63BC25C7}" destId="{4CDF68C4-A948-41F5-828B-DB79D186050A}" srcOrd="1" destOrd="0" presId="urn:microsoft.com/office/officeart/2005/8/layout/hList1"/>
    <dgm:cxn modelId="{4125A233-280E-4AA3-8250-6967FF28D4F4}" type="presParOf" srcId="{B9FB5013-A9FE-481A-A6B2-51D7F2ABFC2F}" destId="{4BB0CA8D-C3B3-4EC2-82BB-63C07C219B89}" srcOrd="1" destOrd="0" presId="urn:microsoft.com/office/officeart/2005/8/layout/hList1"/>
    <dgm:cxn modelId="{2299AAD8-96F3-43CE-97C6-7BAE61AD798F}" type="presParOf" srcId="{B9FB5013-A9FE-481A-A6B2-51D7F2ABFC2F}" destId="{41B61E86-A107-46CA-842F-7FFCF61AD8F1}" srcOrd="2" destOrd="0" presId="urn:microsoft.com/office/officeart/2005/8/layout/hList1"/>
    <dgm:cxn modelId="{F1C577EE-2D23-42A3-985C-FCBED2E87EAD}" type="presParOf" srcId="{41B61E86-A107-46CA-842F-7FFCF61AD8F1}" destId="{139E7562-A6DE-4EDB-BDE5-44B16D9C4C3B}" srcOrd="0" destOrd="0" presId="urn:microsoft.com/office/officeart/2005/8/layout/hList1"/>
    <dgm:cxn modelId="{442E435F-9E38-4CD3-AB12-C73287D7D3C6}" type="presParOf" srcId="{41B61E86-A107-46CA-842F-7FFCF61AD8F1}" destId="{65D6A749-7E8C-4E81-8A87-A3594C09D82E}" srcOrd="1" destOrd="0" presId="urn:microsoft.com/office/officeart/2005/8/layout/hList1"/>
    <dgm:cxn modelId="{C6A22015-EE84-4B3F-939B-B6631F965D06}" type="presParOf" srcId="{B9FB5013-A9FE-481A-A6B2-51D7F2ABFC2F}" destId="{4D4B383E-19E3-4A1D-B3C7-5F537888D3F1}" srcOrd="3" destOrd="0" presId="urn:microsoft.com/office/officeart/2005/8/layout/hList1"/>
    <dgm:cxn modelId="{02AB636C-8B88-40EB-9279-2D8968D36457}" type="presParOf" srcId="{B9FB5013-A9FE-481A-A6B2-51D7F2ABFC2F}" destId="{599F5A27-4E15-4C78-8E86-87049C7D615C}" srcOrd="4" destOrd="0" presId="urn:microsoft.com/office/officeart/2005/8/layout/hList1"/>
    <dgm:cxn modelId="{2A8B4574-1C94-4948-B33D-9C0EEF64AA24}" type="presParOf" srcId="{599F5A27-4E15-4C78-8E86-87049C7D615C}" destId="{CF795CE0-E6AA-4125-A335-6D5017FFE497}" srcOrd="0" destOrd="0" presId="urn:microsoft.com/office/officeart/2005/8/layout/hList1"/>
    <dgm:cxn modelId="{96739490-496B-4721-9F15-5C9C2E2CF13D}" type="presParOf" srcId="{599F5A27-4E15-4C78-8E86-87049C7D615C}" destId="{4989A86B-8336-472D-A7DB-828AC0DE3703}" srcOrd="1" destOrd="0" presId="urn:microsoft.com/office/officeart/2005/8/layout/hList1"/>
    <dgm:cxn modelId="{5EA26F90-70D6-47D2-9D10-8C11FA16C87B}" type="presParOf" srcId="{B9FB5013-A9FE-481A-A6B2-51D7F2ABFC2F}" destId="{901401BB-EDDF-4E43-8F5E-D5F6E9EC3C71}" srcOrd="5" destOrd="0" presId="urn:microsoft.com/office/officeart/2005/8/layout/hList1"/>
    <dgm:cxn modelId="{D05A2921-BB6E-42AB-BF2B-DF4BE4CA5E78}" type="presParOf" srcId="{B9FB5013-A9FE-481A-A6B2-51D7F2ABFC2F}" destId="{CAAD535E-9B40-42DD-883A-4978B8F62ED2}" srcOrd="6" destOrd="0" presId="urn:microsoft.com/office/officeart/2005/8/layout/hList1"/>
    <dgm:cxn modelId="{56F2A1C1-37CE-426F-84D3-F216B316087B}" type="presParOf" srcId="{CAAD535E-9B40-42DD-883A-4978B8F62ED2}" destId="{F8506D26-8253-4382-85A2-14F01535365A}" srcOrd="0" destOrd="0" presId="urn:microsoft.com/office/officeart/2005/8/layout/hList1"/>
    <dgm:cxn modelId="{4164EEFE-245C-4587-B9DC-6428A30C40F5}" type="presParOf" srcId="{CAAD535E-9B40-42DD-883A-4978B8F62ED2}" destId="{A90AE517-5A77-48DD-AED7-0D128D9F709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4CDAAE-983C-4615-B016-81B0FDFC89A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39B358DA-B1B9-4E6E-B263-30A65FDF2FEA}">
      <dgm:prSet phldrT="[Text]" custT="1"/>
      <dgm:spPr/>
      <dgm:t>
        <a:bodyPr/>
        <a:lstStyle/>
        <a:p>
          <a:r>
            <a:rPr lang="en-US" sz="1800" dirty="0"/>
            <a:t>Operational and User Experience Troubles</a:t>
          </a:r>
          <a:endParaRPr lang="en-IN" sz="1800" dirty="0"/>
        </a:p>
      </dgm:t>
    </dgm:pt>
    <dgm:pt modelId="{134D42C5-AACC-4849-BF11-0C73DE1D22A9}" type="parTrans" cxnId="{159BCBF2-3C12-4068-93F9-FBC8DC1BDE7F}">
      <dgm:prSet/>
      <dgm:spPr/>
      <dgm:t>
        <a:bodyPr/>
        <a:lstStyle/>
        <a:p>
          <a:endParaRPr lang="en-IN" sz="1400"/>
        </a:p>
      </dgm:t>
    </dgm:pt>
    <dgm:pt modelId="{E4379451-15E0-4273-AFCD-162B0F4A5B56}" type="sibTrans" cxnId="{159BCBF2-3C12-4068-93F9-FBC8DC1BDE7F}">
      <dgm:prSet/>
      <dgm:spPr/>
      <dgm:t>
        <a:bodyPr/>
        <a:lstStyle/>
        <a:p>
          <a:endParaRPr lang="en-IN" sz="1400"/>
        </a:p>
      </dgm:t>
    </dgm:pt>
    <dgm:pt modelId="{FCC7DD8B-9593-4E9D-AA94-0BA34BD32338}">
      <dgm:prSet phldrT="[Text]" custT="1"/>
      <dgm:spPr/>
      <dgm:t>
        <a:bodyPr/>
        <a:lstStyle/>
        <a:p>
          <a:r>
            <a:rPr lang="en-US" sz="1800" dirty="0"/>
            <a:t>Complex Maintenance</a:t>
          </a:r>
          <a:endParaRPr lang="en-IN" sz="1800" dirty="0"/>
        </a:p>
      </dgm:t>
    </dgm:pt>
    <dgm:pt modelId="{432127A1-B382-4D46-A9D8-5916D0EFA08C}" type="parTrans" cxnId="{67F1EBF8-E89A-4BA7-B16C-B323C3A0E0A0}">
      <dgm:prSet/>
      <dgm:spPr/>
      <dgm:t>
        <a:bodyPr/>
        <a:lstStyle/>
        <a:p>
          <a:endParaRPr lang="en-IN" sz="1400"/>
        </a:p>
      </dgm:t>
    </dgm:pt>
    <dgm:pt modelId="{EB5E6E31-725E-4DF1-8108-E002B33E3ACF}" type="sibTrans" cxnId="{67F1EBF8-E89A-4BA7-B16C-B323C3A0E0A0}">
      <dgm:prSet/>
      <dgm:spPr/>
      <dgm:t>
        <a:bodyPr/>
        <a:lstStyle/>
        <a:p>
          <a:endParaRPr lang="en-IN" sz="1400"/>
        </a:p>
      </dgm:t>
    </dgm:pt>
    <dgm:pt modelId="{DA99EBA2-8337-4427-B48C-4FD64F0B6AD6}">
      <dgm:prSet phldrT="[Text]" custT="1"/>
      <dgm:spPr/>
      <dgm:t>
        <a:bodyPr/>
        <a:lstStyle/>
        <a:p>
          <a:r>
            <a:rPr lang="en-US" sz="1800" dirty="0"/>
            <a:t>Worries about cost</a:t>
          </a:r>
          <a:endParaRPr lang="en-IN" sz="1800" dirty="0"/>
        </a:p>
      </dgm:t>
    </dgm:pt>
    <dgm:pt modelId="{C1418C6F-645F-49D2-8EF5-3FE5FF9BED1C}" type="parTrans" cxnId="{2CAA74F0-9286-496D-81AA-3B4CBD3FF679}">
      <dgm:prSet/>
      <dgm:spPr/>
      <dgm:t>
        <a:bodyPr/>
        <a:lstStyle/>
        <a:p>
          <a:endParaRPr lang="en-IN" sz="1400"/>
        </a:p>
      </dgm:t>
    </dgm:pt>
    <dgm:pt modelId="{EF5149B6-1418-4403-B491-DFD562610AC1}" type="sibTrans" cxnId="{2CAA74F0-9286-496D-81AA-3B4CBD3FF679}">
      <dgm:prSet/>
      <dgm:spPr/>
      <dgm:t>
        <a:bodyPr/>
        <a:lstStyle/>
        <a:p>
          <a:endParaRPr lang="en-IN" sz="1400"/>
        </a:p>
      </dgm:t>
    </dgm:pt>
    <dgm:pt modelId="{AD0FB167-2981-4655-B5CF-9154D582DD5C}">
      <dgm:prSet phldrT="[Text]" custT="1"/>
      <dgm:spPr/>
      <dgm:t>
        <a:bodyPr/>
        <a:lstStyle/>
        <a:p>
          <a:r>
            <a:rPr lang="en-US" sz="1800" dirty="0"/>
            <a:t>Difficulties with integration</a:t>
          </a:r>
          <a:endParaRPr lang="en-IN" sz="1800" dirty="0"/>
        </a:p>
      </dgm:t>
    </dgm:pt>
    <dgm:pt modelId="{C7840D15-C4D4-4E54-A77D-E0AA1E15DA95}" type="parTrans" cxnId="{180BFD4D-8DCF-40B6-A591-E01764286BBC}">
      <dgm:prSet/>
      <dgm:spPr/>
      <dgm:t>
        <a:bodyPr/>
        <a:lstStyle/>
        <a:p>
          <a:endParaRPr lang="en-IN" sz="1400"/>
        </a:p>
      </dgm:t>
    </dgm:pt>
    <dgm:pt modelId="{C6E9A968-CCFE-4ACA-B755-3FB1F2E439E9}" type="sibTrans" cxnId="{180BFD4D-8DCF-40B6-A591-E01764286BBC}">
      <dgm:prSet/>
      <dgm:spPr/>
      <dgm:t>
        <a:bodyPr/>
        <a:lstStyle/>
        <a:p>
          <a:endParaRPr lang="en-IN" sz="1400"/>
        </a:p>
      </dgm:t>
    </dgm:pt>
    <dgm:pt modelId="{BA1E5908-185C-424C-BD1D-CAAC1C33F01B}">
      <dgm:prSet phldrT="[Text]" custT="1"/>
      <dgm:spPr/>
      <dgm:t>
        <a:bodyPr/>
        <a:lstStyle/>
        <a:p>
          <a:r>
            <a:rPr lang="en-US" sz="1800" dirty="0"/>
            <a:t>Weaknesses in managing governance, risk and compliance</a:t>
          </a:r>
          <a:endParaRPr lang="en-IN" sz="1800" dirty="0"/>
        </a:p>
      </dgm:t>
    </dgm:pt>
    <dgm:pt modelId="{B28D9A81-C696-40D0-9A23-A116B4DBC0E2}" type="parTrans" cxnId="{B793E878-5252-4ACF-B79B-5CEAFECD04FC}">
      <dgm:prSet/>
      <dgm:spPr/>
      <dgm:t>
        <a:bodyPr/>
        <a:lstStyle/>
        <a:p>
          <a:endParaRPr lang="en-IN" sz="1400"/>
        </a:p>
      </dgm:t>
    </dgm:pt>
    <dgm:pt modelId="{191F30FF-2BDE-4925-B599-C93BEA8BDFFB}" type="sibTrans" cxnId="{B793E878-5252-4ACF-B79B-5CEAFECD04FC}">
      <dgm:prSet/>
      <dgm:spPr/>
      <dgm:t>
        <a:bodyPr/>
        <a:lstStyle/>
        <a:p>
          <a:endParaRPr lang="en-IN" sz="1400"/>
        </a:p>
      </dgm:t>
    </dgm:pt>
    <dgm:pt modelId="{F27565D7-AE8C-4E62-BE96-C3A20F410536}" type="pres">
      <dgm:prSet presAssocID="{CC4CDAAE-983C-4615-B016-81B0FDFC89A1}" presName="vert0" presStyleCnt="0">
        <dgm:presLayoutVars>
          <dgm:dir/>
          <dgm:animOne val="branch"/>
          <dgm:animLvl val="lvl"/>
        </dgm:presLayoutVars>
      </dgm:prSet>
      <dgm:spPr/>
    </dgm:pt>
    <dgm:pt modelId="{60837A82-9EF4-45FC-93F1-B4C2592267FA}" type="pres">
      <dgm:prSet presAssocID="{39B358DA-B1B9-4E6E-B263-30A65FDF2FEA}" presName="thickLine" presStyleLbl="alignNode1" presStyleIdx="0" presStyleCnt="5"/>
      <dgm:spPr/>
    </dgm:pt>
    <dgm:pt modelId="{3C0223CA-2AA4-4311-8353-A13B8921E3C9}" type="pres">
      <dgm:prSet presAssocID="{39B358DA-B1B9-4E6E-B263-30A65FDF2FEA}" presName="horz1" presStyleCnt="0"/>
      <dgm:spPr/>
    </dgm:pt>
    <dgm:pt modelId="{47DE9BB3-FF41-4BEC-B78D-81E63CEA8FB9}" type="pres">
      <dgm:prSet presAssocID="{39B358DA-B1B9-4E6E-B263-30A65FDF2FEA}" presName="tx1" presStyleLbl="revTx" presStyleIdx="0" presStyleCnt="5"/>
      <dgm:spPr/>
    </dgm:pt>
    <dgm:pt modelId="{3FC0422B-C518-498E-9011-5A245C172906}" type="pres">
      <dgm:prSet presAssocID="{39B358DA-B1B9-4E6E-B263-30A65FDF2FEA}" presName="vert1" presStyleCnt="0"/>
      <dgm:spPr/>
    </dgm:pt>
    <dgm:pt modelId="{15C278AD-9494-4860-93C2-43C7D084746E}" type="pres">
      <dgm:prSet presAssocID="{FCC7DD8B-9593-4E9D-AA94-0BA34BD32338}" presName="thickLine" presStyleLbl="alignNode1" presStyleIdx="1" presStyleCnt="5"/>
      <dgm:spPr/>
    </dgm:pt>
    <dgm:pt modelId="{63DD1C70-1C78-477E-95FF-7D9006477153}" type="pres">
      <dgm:prSet presAssocID="{FCC7DD8B-9593-4E9D-AA94-0BA34BD32338}" presName="horz1" presStyleCnt="0"/>
      <dgm:spPr/>
    </dgm:pt>
    <dgm:pt modelId="{2EC14C08-A3DD-4D90-885C-90CA8A31C1C8}" type="pres">
      <dgm:prSet presAssocID="{FCC7DD8B-9593-4E9D-AA94-0BA34BD32338}" presName="tx1" presStyleLbl="revTx" presStyleIdx="1" presStyleCnt="5"/>
      <dgm:spPr/>
    </dgm:pt>
    <dgm:pt modelId="{0AF3940A-5386-4B39-A00F-EF02871CB223}" type="pres">
      <dgm:prSet presAssocID="{FCC7DD8B-9593-4E9D-AA94-0BA34BD32338}" presName="vert1" presStyleCnt="0"/>
      <dgm:spPr/>
    </dgm:pt>
    <dgm:pt modelId="{6FE847E9-614B-4F55-9182-9C949285ACF9}" type="pres">
      <dgm:prSet presAssocID="{DA99EBA2-8337-4427-B48C-4FD64F0B6AD6}" presName="thickLine" presStyleLbl="alignNode1" presStyleIdx="2" presStyleCnt="5"/>
      <dgm:spPr/>
    </dgm:pt>
    <dgm:pt modelId="{FE7CEEC3-D522-40A7-A298-63EF2B3DA5E8}" type="pres">
      <dgm:prSet presAssocID="{DA99EBA2-8337-4427-B48C-4FD64F0B6AD6}" presName="horz1" presStyleCnt="0"/>
      <dgm:spPr/>
    </dgm:pt>
    <dgm:pt modelId="{33C0ADF5-B8BA-48DB-A5D2-5B3417C9F2FF}" type="pres">
      <dgm:prSet presAssocID="{DA99EBA2-8337-4427-B48C-4FD64F0B6AD6}" presName="tx1" presStyleLbl="revTx" presStyleIdx="2" presStyleCnt="5"/>
      <dgm:spPr/>
    </dgm:pt>
    <dgm:pt modelId="{3454F474-F41B-44BC-943D-6D0079BD9D52}" type="pres">
      <dgm:prSet presAssocID="{DA99EBA2-8337-4427-B48C-4FD64F0B6AD6}" presName="vert1" presStyleCnt="0"/>
      <dgm:spPr/>
    </dgm:pt>
    <dgm:pt modelId="{690E0449-16C1-4D64-B9A5-D680E2A13443}" type="pres">
      <dgm:prSet presAssocID="{AD0FB167-2981-4655-B5CF-9154D582DD5C}" presName="thickLine" presStyleLbl="alignNode1" presStyleIdx="3" presStyleCnt="5"/>
      <dgm:spPr/>
    </dgm:pt>
    <dgm:pt modelId="{05BC24A7-6EAF-4585-8B34-17B3906A0180}" type="pres">
      <dgm:prSet presAssocID="{AD0FB167-2981-4655-B5CF-9154D582DD5C}" presName="horz1" presStyleCnt="0"/>
      <dgm:spPr/>
    </dgm:pt>
    <dgm:pt modelId="{23F9356E-D5C1-4426-843F-089F84E7F624}" type="pres">
      <dgm:prSet presAssocID="{AD0FB167-2981-4655-B5CF-9154D582DD5C}" presName="tx1" presStyleLbl="revTx" presStyleIdx="3" presStyleCnt="5"/>
      <dgm:spPr/>
    </dgm:pt>
    <dgm:pt modelId="{F55E9A59-F069-48D2-B6B4-08F8E88920D5}" type="pres">
      <dgm:prSet presAssocID="{AD0FB167-2981-4655-B5CF-9154D582DD5C}" presName="vert1" presStyleCnt="0"/>
      <dgm:spPr/>
    </dgm:pt>
    <dgm:pt modelId="{164416AC-B473-4B7F-BE45-4D1EF12C7179}" type="pres">
      <dgm:prSet presAssocID="{BA1E5908-185C-424C-BD1D-CAAC1C33F01B}" presName="thickLine" presStyleLbl="alignNode1" presStyleIdx="4" presStyleCnt="5"/>
      <dgm:spPr/>
    </dgm:pt>
    <dgm:pt modelId="{865FE08E-80BC-48EA-B5D9-3BFAFBA7DCD2}" type="pres">
      <dgm:prSet presAssocID="{BA1E5908-185C-424C-BD1D-CAAC1C33F01B}" presName="horz1" presStyleCnt="0"/>
      <dgm:spPr/>
    </dgm:pt>
    <dgm:pt modelId="{0F56476D-AAB1-4AFD-BDC5-C41BCA35EAC0}" type="pres">
      <dgm:prSet presAssocID="{BA1E5908-185C-424C-BD1D-CAAC1C33F01B}" presName="tx1" presStyleLbl="revTx" presStyleIdx="4" presStyleCnt="5"/>
      <dgm:spPr/>
    </dgm:pt>
    <dgm:pt modelId="{3F132369-A4E8-419F-A87E-DD52F40BE43D}" type="pres">
      <dgm:prSet presAssocID="{BA1E5908-185C-424C-BD1D-CAAC1C33F01B}" presName="vert1" presStyleCnt="0"/>
      <dgm:spPr/>
    </dgm:pt>
  </dgm:ptLst>
  <dgm:cxnLst>
    <dgm:cxn modelId="{7353A93C-1AE5-48D3-BD3B-0BBD5E40C7C1}" type="presOf" srcId="{AD0FB167-2981-4655-B5CF-9154D582DD5C}" destId="{23F9356E-D5C1-4426-843F-089F84E7F624}" srcOrd="0" destOrd="0" presId="urn:microsoft.com/office/officeart/2008/layout/LinedList"/>
    <dgm:cxn modelId="{180BFD4D-8DCF-40B6-A591-E01764286BBC}" srcId="{CC4CDAAE-983C-4615-B016-81B0FDFC89A1}" destId="{AD0FB167-2981-4655-B5CF-9154D582DD5C}" srcOrd="3" destOrd="0" parTransId="{C7840D15-C4D4-4E54-A77D-E0AA1E15DA95}" sibTransId="{C6E9A968-CCFE-4ACA-B755-3FB1F2E439E9}"/>
    <dgm:cxn modelId="{B793E878-5252-4ACF-B79B-5CEAFECD04FC}" srcId="{CC4CDAAE-983C-4615-B016-81B0FDFC89A1}" destId="{BA1E5908-185C-424C-BD1D-CAAC1C33F01B}" srcOrd="4" destOrd="0" parTransId="{B28D9A81-C696-40D0-9A23-A116B4DBC0E2}" sibTransId="{191F30FF-2BDE-4925-B599-C93BEA8BDFFB}"/>
    <dgm:cxn modelId="{1852C18A-5CE5-4B34-9050-E939FEE81291}" type="presOf" srcId="{CC4CDAAE-983C-4615-B016-81B0FDFC89A1}" destId="{F27565D7-AE8C-4E62-BE96-C3A20F410536}" srcOrd="0" destOrd="0" presId="urn:microsoft.com/office/officeart/2008/layout/LinedList"/>
    <dgm:cxn modelId="{205733AE-8061-4B72-8E85-1879CA6A2992}" type="presOf" srcId="{DA99EBA2-8337-4427-B48C-4FD64F0B6AD6}" destId="{33C0ADF5-B8BA-48DB-A5D2-5B3417C9F2FF}" srcOrd="0" destOrd="0" presId="urn:microsoft.com/office/officeart/2008/layout/LinedList"/>
    <dgm:cxn modelId="{999272C0-BB73-45F6-839E-702C0FCA6011}" type="presOf" srcId="{FCC7DD8B-9593-4E9D-AA94-0BA34BD32338}" destId="{2EC14C08-A3DD-4D90-885C-90CA8A31C1C8}" srcOrd="0" destOrd="0" presId="urn:microsoft.com/office/officeart/2008/layout/LinedList"/>
    <dgm:cxn modelId="{75E51FC8-0EE2-4808-926A-044411E623CA}" type="presOf" srcId="{39B358DA-B1B9-4E6E-B263-30A65FDF2FEA}" destId="{47DE9BB3-FF41-4BEC-B78D-81E63CEA8FB9}" srcOrd="0" destOrd="0" presId="urn:microsoft.com/office/officeart/2008/layout/LinedList"/>
    <dgm:cxn modelId="{F96BF4EE-1125-4AC1-AAA4-F8E52C598AE8}" type="presOf" srcId="{BA1E5908-185C-424C-BD1D-CAAC1C33F01B}" destId="{0F56476D-AAB1-4AFD-BDC5-C41BCA35EAC0}" srcOrd="0" destOrd="0" presId="urn:microsoft.com/office/officeart/2008/layout/LinedList"/>
    <dgm:cxn modelId="{2CAA74F0-9286-496D-81AA-3B4CBD3FF679}" srcId="{CC4CDAAE-983C-4615-B016-81B0FDFC89A1}" destId="{DA99EBA2-8337-4427-B48C-4FD64F0B6AD6}" srcOrd="2" destOrd="0" parTransId="{C1418C6F-645F-49D2-8EF5-3FE5FF9BED1C}" sibTransId="{EF5149B6-1418-4403-B491-DFD562610AC1}"/>
    <dgm:cxn modelId="{159BCBF2-3C12-4068-93F9-FBC8DC1BDE7F}" srcId="{CC4CDAAE-983C-4615-B016-81B0FDFC89A1}" destId="{39B358DA-B1B9-4E6E-B263-30A65FDF2FEA}" srcOrd="0" destOrd="0" parTransId="{134D42C5-AACC-4849-BF11-0C73DE1D22A9}" sibTransId="{E4379451-15E0-4273-AFCD-162B0F4A5B56}"/>
    <dgm:cxn modelId="{67F1EBF8-E89A-4BA7-B16C-B323C3A0E0A0}" srcId="{CC4CDAAE-983C-4615-B016-81B0FDFC89A1}" destId="{FCC7DD8B-9593-4E9D-AA94-0BA34BD32338}" srcOrd="1" destOrd="0" parTransId="{432127A1-B382-4D46-A9D8-5916D0EFA08C}" sibTransId="{EB5E6E31-725E-4DF1-8108-E002B33E3ACF}"/>
    <dgm:cxn modelId="{66BEDA16-3403-42D1-85DF-D9FFC8F1F4D8}" type="presParOf" srcId="{F27565D7-AE8C-4E62-BE96-C3A20F410536}" destId="{60837A82-9EF4-45FC-93F1-B4C2592267FA}" srcOrd="0" destOrd="0" presId="urn:microsoft.com/office/officeart/2008/layout/LinedList"/>
    <dgm:cxn modelId="{A64B457C-5058-47C4-879C-6B4F9873AF07}" type="presParOf" srcId="{F27565D7-AE8C-4E62-BE96-C3A20F410536}" destId="{3C0223CA-2AA4-4311-8353-A13B8921E3C9}" srcOrd="1" destOrd="0" presId="urn:microsoft.com/office/officeart/2008/layout/LinedList"/>
    <dgm:cxn modelId="{E3BF96A1-5991-42A4-83A5-B704562030B9}" type="presParOf" srcId="{3C0223CA-2AA4-4311-8353-A13B8921E3C9}" destId="{47DE9BB3-FF41-4BEC-B78D-81E63CEA8FB9}" srcOrd="0" destOrd="0" presId="urn:microsoft.com/office/officeart/2008/layout/LinedList"/>
    <dgm:cxn modelId="{F5A90A79-BD57-45EB-BF6A-012B54CBAF62}" type="presParOf" srcId="{3C0223CA-2AA4-4311-8353-A13B8921E3C9}" destId="{3FC0422B-C518-498E-9011-5A245C172906}" srcOrd="1" destOrd="0" presId="urn:microsoft.com/office/officeart/2008/layout/LinedList"/>
    <dgm:cxn modelId="{E12AF464-D5C7-4D71-92A5-5914107934C6}" type="presParOf" srcId="{F27565D7-AE8C-4E62-BE96-C3A20F410536}" destId="{15C278AD-9494-4860-93C2-43C7D084746E}" srcOrd="2" destOrd="0" presId="urn:microsoft.com/office/officeart/2008/layout/LinedList"/>
    <dgm:cxn modelId="{D2092412-CA1D-4A9D-B4BF-17179AB6A519}" type="presParOf" srcId="{F27565D7-AE8C-4E62-BE96-C3A20F410536}" destId="{63DD1C70-1C78-477E-95FF-7D9006477153}" srcOrd="3" destOrd="0" presId="urn:microsoft.com/office/officeart/2008/layout/LinedList"/>
    <dgm:cxn modelId="{A31DBA79-3E4E-4A70-BE1B-E1608BA0D77B}" type="presParOf" srcId="{63DD1C70-1C78-477E-95FF-7D9006477153}" destId="{2EC14C08-A3DD-4D90-885C-90CA8A31C1C8}" srcOrd="0" destOrd="0" presId="urn:microsoft.com/office/officeart/2008/layout/LinedList"/>
    <dgm:cxn modelId="{60BAE968-2BED-4E7E-95AA-84F515384CC1}" type="presParOf" srcId="{63DD1C70-1C78-477E-95FF-7D9006477153}" destId="{0AF3940A-5386-4B39-A00F-EF02871CB223}" srcOrd="1" destOrd="0" presId="urn:microsoft.com/office/officeart/2008/layout/LinedList"/>
    <dgm:cxn modelId="{3DDA7678-C558-495C-91B1-45032E87BDD8}" type="presParOf" srcId="{F27565D7-AE8C-4E62-BE96-C3A20F410536}" destId="{6FE847E9-614B-4F55-9182-9C949285ACF9}" srcOrd="4" destOrd="0" presId="urn:microsoft.com/office/officeart/2008/layout/LinedList"/>
    <dgm:cxn modelId="{4B18C95B-A323-445E-A1AD-98723042B907}" type="presParOf" srcId="{F27565D7-AE8C-4E62-BE96-C3A20F410536}" destId="{FE7CEEC3-D522-40A7-A298-63EF2B3DA5E8}" srcOrd="5" destOrd="0" presId="urn:microsoft.com/office/officeart/2008/layout/LinedList"/>
    <dgm:cxn modelId="{11A853AC-4AC3-40CF-8C3C-B3D2E85AF27C}" type="presParOf" srcId="{FE7CEEC3-D522-40A7-A298-63EF2B3DA5E8}" destId="{33C0ADF5-B8BA-48DB-A5D2-5B3417C9F2FF}" srcOrd="0" destOrd="0" presId="urn:microsoft.com/office/officeart/2008/layout/LinedList"/>
    <dgm:cxn modelId="{64F6196B-ABA1-4446-987E-6457CF1D40B1}" type="presParOf" srcId="{FE7CEEC3-D522-40A7-A298-63EF2B3DA5E8}" destId="{3454F474-F41B-44BC-943D-6D0079BD9D52}" srcOrd="1" destOrd="0" presId="urn:microsoft.com/office/officeart/2008/layout/LinedList"/>
    <dgm:cxn modelId="{FB1BBCA5-64C0-4B4E-8CE1-F39B1812CEF4}" type="presParOf" srcId="{F27565D7-AE8C-4E62-BE96-C3A20F410536}" destId="{690E0449-16C1-4D64-B9A5-D680E2A13443}" srcOrd="6" destOrd="0" presId="urn:microsoft.com/office/officeart/2008/layout/LinedList"/>
    <dgm:cxn modelId="{9E1F6760-7C3D-4EE2-8B4B-3BB13E32CA14}" type="presParOf" srcId="{F27565D7-AE8C-4E62-BE96-C3A20F410536}" destId="{05BC24A7-6EAF-4585-8B34-17B3906A0180}" srcOrd="7" destOrd="0" presId="urn:microsoft.com/office/officeart/2008/layout/LinedList"/>
    <dgm:cxn modelId="{F12FE31C-7DFE-4ADF-AD55-3058506ADDB0}" type="presParOf" srcId="{05BC24A7-6EAF-4585-8B34-17B3906A0180}" destId="{23F9356E-D5C1-4426-843F-089F84E7F624}" srcOrd="0" destOrd="0" presId="urn:microsoft.com/office/officeart/2008/layout/LinedList"/>
    <dgm:cxn modelId="{4F8F897D-68FB-4FC8-85D8-E5CECB792058}" type="presParOf" srcId="{05BC24A7-6EAF-4585-8B34-17B3906A0180}" destId="{F55E9A59-F069-48D2-B6B4-08F8E88920D5}" srcOrd="1" destOrd="0" presId="urn:microsoft.com/office/officeart/2008/layout/LinedList"/>
    <dgm:cxn modelId="{1DF00124-98F7-4521-8D5F-1524EA17BB37}" type="presParOf" srcId="{F27565D7-AE8C-4E62-BE96-C3A20F410536}" destId="{164416AC-B473-4B7F-BE45-4D1EF12C7179}" srcOrd="8" destOrd="0" presId="urn:microsoft.com/office/officeart/2008/layout/LinedList"/>
    <dgm:cxn modelId="{D9CDE713-1BD4-42C1-A8A4-CB1DE4E9E68D}" type="presParOf" srcId="{F27565D7-AE8C-4E62-BE96-C3A20F410536}" destId="{865FE08E-80BC-48EA-B5D9-3BFAFBA7DCD2}" srcOrd="9" destOrd="0" presId="urn:microsoft.com/office/officeart/2008/layout/LinedList"/>
    <dgm:cxn modelId="{75B72057-6CA1-49B0-ADE3-9D4BFD753C85}" type="presParOf" srcId="{865FE08E-80BC-48EA-B5D9-3BFAFBA7DCD2}" destId="{0F56476D-AAB1-4AFD-BDC5-C41BCA35EAC0}" srcOrd="0" destOrd="0" presId="urn:microsoft.com/office/officeart/2008/layout/LinedList"/>
    <dgm:cxn modelId="{4DC8E217-EDC7-43D1-90E2-51BC9633219E}" type="presParOf" srcId="{865FE08E-80BC-48EA-B5D9-3BFAFBA7DCD2}" destId="{3F132369-A4E8-419F-A87E-DD52F40BE43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8A1E31-F35C-4528-8D84-C19A8C9E2D04}" type="doc">
      <dgm:prSet loTypeId="urn:microsoft.com/office/officeart/2005/8/layout/hList7" loCatId="list" qsTypeId="urn:microsoft.com/office/officeart/2005/8/quickstyle/simple2" qsCatId="simple" csTypeId="urn:microsoft.com/office/officeart/2005/8/colors/accent0_1" csCatId="mainScheme" phldr="1"/>
      <dgm:spPr/>
    </dgm:pt>
    <dgm:pt modelId="{AB51FEF6-1ED1-493E-83DF-1DC7DD75B82A}">
      <dgm:prSet phldrT="[Text]"/>
      <dgm:spPr/>
      <dgm:t>
        <a:bodyPr/>
        <a:lstStyle/>
        <a:p>
          <a:r>
            <a:rPr lang="en-US" sz="1800"/>
            <a:t>Manu Vats</a:t>
          </a:r>
          <a:endParaRPr lang="en-IN" sz="1800"/>
        </a:p>
      </dgm:t>
    </dgm:pt>
    <dgm:pt modelId="{0E1EFED0-F14D-42AE-8992-2E812066C475}" type="parTrans" cxnId="{CA39EB13-C638-4296-911E-32967CADAD6E}">
      <dgm:prSet/>
      <dgm:spPr/>
      <dgm:t>
        <a:bodyPr/>
        <a:lstStyle/>
        <a:p>
          <a:endParaRPr lang="en-IN"/>
        </a:p>
      </dgm:t>
    </dgm:pt>
    <dgm:pt modelId="{38BF93CD-F872-403E-A273-9B375B0EB545}" type="sibTrans" cxnId="{CA39EB13-C638-4296-911E-32967CADAD6E}">
      <dgm:prSet/>
      <dgm:spPr/>
      <dgm:t>
        <a:bodyPr/>
        <a:lstStyle/>
        <a:p>
          <a:endParaRPr lang="en-IN"/>
        </a:p>
      </dgm:t>
    </dgm:pt>
    <dgm:pt modelId="{F52BB788-8FF1-4F79-87DE-1B1420093155}">
      <dgm:prSet phldrT="[Text]"/>
      <dgm:spPr/>
      <dgm:t>
        <a:bodyPr/>
        <a:lstStyle/>
        <a:p>
          <a:r>
            <a:rPr lang="en-US"/>
            <a:t>Quoc Tran (Kyle)</a:t>
          </a:r>
          <a:endParaRPr lang="en-IN"/>
        </a:p>
      </dgm:t>
    </dgm:pt>
    <dgm:pt modelId="{01F777A5-EA6C-490C-9CFF-054BD0DB2104}" type="parTrans" cxnId="{CE7EC873-E63B-4AA5-ABD5-2635B3F1CF4E}">
      <dgm:prSet/>
      <dgm:spPr/>
      <dgm:t>
        <a:bodyPr/>
        <a:lstStyle/>
        <a:p>
          <a:endParaRPr lang="en-IN"/>
        </a:p>
      </dgm:t>
    </dgm:pt>
    <dgm:pt modelId="{B46A8F65-A7B0-4355-AC7D-F1B7BAB9C2F0}" type="sibTrans" cxnId="{CE7EC873-E63B-4AA5-ABD5-2635B3F1CF4E}">
      <dgm:prSet/>
      <dgm:spPr/>
      <dgm:t>
        <a:bodyPr/>
        <a:lstStyle/>
        <a:p>
          <a:endParaRPr lang="en-IN"/>
        </a:p>
      </dgm:t>
    </dgm:pt>
    <dgm:pt modelId="{A1A13BB3-CBA8-4429-AE25-C6C27C06D756}">
      <dgm:prSet phldrT="[Text]"/>
      <dgm:spPr/>
      <dgm:t>
        <a:bodyPr/>
        <a:lstStyle/>
        <a:p>
          <a:r>
            <a:rPr lang="en-US" dirty="0"/>
            <a:t>Sunny </a:t>
          </a:r>
          <a:r>
            <a:rPr lang="en-US" dirty="0" err="1"/>
            <a:t>Purswani</a:t>
          </a:r>
          <a:endParaRPr lang="en-IN" dirty="0"/>
        </a:p>
      </dgm:t>
    </dgm:pt>
    <dgm:pt modelId="{1C340004-6C45-4181-8758-C4727ECE5463}" type="parTrans" cxnId="{1BA986FA-0434-4421-A6BB-0618D732CBF8}">
      <dgm:prSet/>
      <dgm:spPr/>
      <dgm:t>
        <a:bodyPr/>
        <a:lstStyle/>
        <a:p>
          <a:endParaRPr lang="en-IN"/>
        </a:p>
      </dgm:t>
    </dgm:pt>
    <dgm:pt modelId="{FE047E8D-6D94-430C-8F65-A1FF9D085CBB}" type="sibTrans" cxnId="{1BA986FA-0434-4421-A6BB-0618D732CBF8}">
      <dgm:prSet/>
      <dgm:spPr/>
      <dgm:t>
        <a:bodyPr/>
        <a:lstStyle/>
        <a:p>
          <a:endParaRPr lang="en-IN"/>
        </a:p>
      </dgm:t>
    </dgm:pt>
    <dgm:pt modelId="{2BE80D12-DA15-401E-8F77-AD65734ED516}">
      <dgm:prSet phldrT="[Text]"/>
      <dgm:spPr/>
      <dgm:t>
        <a:bodyPr/>
        <a:lstStyle/>
        <a:p>
          <a:r>
            <a:rPr lang="en-US" sz="1800"/>
            <a:t>Rakshith Ramureddy</a:t>
          </a:r>
          <a:endParaRPr lang="en-IN" sz="1800"/>
        </a:p>
      </dgm:t>
    </dgm:pt>
    <dgm:pt modelId="{2E9929ED-DB3C-4F1D-9F70-BB0569A840BB}" type="parTrans" cxnId="{73AD3B34-04DC-474C-BA6D-91CE9352A808}">
      <dgm:prSet/>
      <dgm:spPr/>
      <dgm:t>
        <a:bodyPr/>
        <a:lstStyle/>
        <a:p>
          <a:endParaRPr lang="en-IN"/>
        </a:p>
      </dgm:t>
    </dgm:pt>
    <dgm:pt modelId="{B8997B19-9A4C-4E69-9B4B-A53B4F199429}" type="sibTrans" cxnId="{73AD3B34-04DC-474C-BA6D-91CE9352A808}">
      <dgm:prSet/>
      <dgm:spPr/>
      <dgm:t>
        <a:bodyPr/>
        <a:lstStyle/>
        <a:p>
          <a:endParaRPr lang="en-IN"/>
        </a:p>
      </dgm:t>
    </dgm:pt>
    <dgm:pt modelId="{4A85E009-BA1F-4B08-8582-91FD8BF2F24C}">
      <dgm:prSet phldrT="[Text]"/>
      <dgm:spPr/>
      <dgm:t>
        <a:bodyPr/>
        <a:lstStyle/>
        <a:p>
          <a:r>
            <a:rPr lang="en-US" sz="1800"/>
            <a:t>Chief Executive Officer</a:t>
          </a:r>
          <a:endParaRPr lang="en-IN" sz="1800"/>
        </a:p>
      </dgm:t>
    </dgm:pt>
    <dgm:pt modelId="{D3CF5A2C-0703-4319-8582-F835531BFD8A}" type="parTrans" cxnId="{80CCA495-97AB-4B3B-847D-736C922B39B1}">
      <dgm:prSet/>
      <dgm:spPr/>
      <dgm:t>
        <a:bodyPr/>
        <a:lstStyle/>
        <a:p>
          <a:endParaRPr lang="en-IN"/>
        </a:p>
      </dgm:t>
    </dgm:pt>
    <dgm:pt modelId="{1CDBCA1C-8EDF-43F2-867A-1A68F6AA63D5}" type="sibTrans" cxnId="{80CCA495-97AB-4B3B-847D-736C922B39B1}">
      <dgm:prSet/>
      <dgm:spPr/>
      <dgm:t>
        <a:bodyPr/>
        <a:lstStyle/>
        <a:p>
          <a:endParaRPr lang="en-IN"/>
        </a:p>
      </dgm:t>
    </dgm:pt>
    <dgm:pt modelId="{DD245F20-FFAA-4E49-A76C-2545C981A03C}">
      <dgm:prSet phldrT="[Text]"/>
      <dgm:spPr/>
      <dgm:t>
        <a:bodyPr/>
        <a:lstStyle/>
        <a:p>
          <a:r>
            <a:rPr lang="en-US" sz="1800" dirty="0"/>
            <a:t>Chief Marketing Officer</a:t>
          </a:r>
          <a:endParaRPr lang="en-IN" sz="1800" dirty="0"/>
        </a:p>
      </dgm:t>
    </dgm:pt>
    <dgm:pt modelId="{1B333CDC-4C0D-43AB-BB68-2A0EC985A513}" type="parTrans" cxnId="{6FF56D6C-24A2-4864-AFA5-F75DDB3DEF85}">
      <dgm:prSet/>
      <dgm:spPr/>
      <dgm:t>
        <a:bodyPr/>
        <a:lstStyle/>
        <a:p>
          <a:endParaRPr lang="en-IN"/>
        </a:p>
      </dgm:t>
    </dgm:pt>
    <dgm:pt modelId="{76AD821E-288E-4C50-9124-57A887F01324}" type="sibTrans" cxnId="{6FF56D6C-24A2-4864-AFA5-F75DDB3DEF85}">
      <dgm:prSet/>
      <dgm:spPr/>
      <dgm:t>
        <a:bodyPr/>
        <a:lstStyle/>
        <a:p>
          <a:endParaRPr lang="en-IN"/>
        </a:p>
      </dgm:t>
    </dgm:pt>
    <dgm:pt modelId="{5459CB56-824B-4112-A805-608820F77F68}">
      <dgm:prSet/>
      <dgm:spPr/>
      <dgm:t>
        <a:bodyPr/>
        <a:lstStyle/>
        <a:p>
          <a:r>
            <a:rPr lang="en-US" dirty="0"/>
            <a:t>Chief Technology Officer</a:t>
          </a:r>
          <a:endParaRPr lang="en-IN" dirty="0"/>
        </a:p>
      </dgm:t>
    </dgm:pt>
    <dgm:pt modelId="{D6381FD7-4262-4BC6-A85C-D9D96DDF8338}" type="parTrans" cxnId="{94743BCC-FF56-43BE-BCF9-025FF86E75D4}">
      <dgm:prSet/>
      <dgm:spPr/>
      <dgm:t>
        <a:bodyPr/>
        <a:lstStyle/>
        <a:p>
          <a:endParaRPr lang="en-IN"/>
        </a:p>
      </dgm:t>
    </dgm:pt>
    <dgm:pt modelId="{23733362-3F5E-496D-8023-77BA97298740}" type="sibTrans" cxnId="{94743BCC-FF56-43BE-BCF9-025FF86E75D4}">
      <dgm:prSet/>
      <dgm:spPr/>
      <dgm:t>
        <a:bodyPr/>
        <a:lstStyle/>
        <a:p>
          <a:endParaRPr lang="en-IN"/>
        </a:p>
      </dgm:t>
    </dgm:pt>
    <dgm:pt modelId="{2588481B-5D94-485A-B407-9325DB5E9E60}">
      <dgm:prSet/>
      <dgm:spPr/>
      <dgm:t>
        <a:bodyPr/>
        <a:lstStyle/>
        <a:p>
          <a:r>
            <a:rPr lang="en-US" dirty="0"/>
            <a:t>Chief Financial Officer</a:t>
          </a:r>
          <a:endParaRPr lang="en-IN" dirty="0"/>
        </a:p>
      </dgm:t>
    </dgm:pt>
    <dgm:pt modelId="{8B49834C-333E-4DCB-9BE2-0018F486981E}" type="parTrans" cxnId="{C7B541E5-392B-4C7A-B963-AD493CB31FD7}">
      <dgm:prSet/>
      <dgm:spPr/>
      <dgm:t>
        <a:bodyPr/>
        <a:lstStyle/>
        <a:p>
          <a:endParaRPr lang="en-IN"/>
        </a:p>
      </dgm:t>
    </dgm:pt>
    <dgm:pt modelId="{9B8E43CF-4A11-4443-A1A2-9CCA9ACB6DAE}" type="sibTrans" cxnId="{C7B541E5-392B-4C7A-B963-AD493CB31FD7}">
      <dgm:prSet/>
      <dgm:spPr/>
      <dgm:t>
        <a:bodyPr/>
        <a:lstStyle/>
        <a:p>
          <a:endParaRPr lang="en-IN"/>
        </a:p>
      </dgm:t>
    </dgm:pt>
    <dgm:pt modelId="{19ABE919-EBCA-4268-BD1B-0C331D1E1804}">
      <dgm:prSet/>
      <dgm:spPr/>
      <dgm:t>
        <a:bodyPr/>
        <a:lstStyle/>
        <a:p>
          <a:r>
            <a:rPr lang="en-US" dirty="0"/>
            <a:t>Ridhima Thakur</a:t>
          </a:r>
          <a:endParaRPr lang="en-IN" dirty="0"/>
        </a:p>
      </dgm:t>
    </dgm:pt>
    <dgm:pt modelId="{08CF7C2D-B2D3-4B5E-AF56-FBF27CD57534}" type="parTrans" cxnId="{1F29ACA7-48E8-4807-9FB8-ABDE58D20AA8}">
      <dgm:prSet/>
      <dgm:spPr/>
      <dgm:t>
        <a:bodyPr/>
        <a:lstStyle/>
        <a:p>
          <a:endParaRPr lang="en-IN"/>
        </a:p>
      </dgm:t>
    </dgm:pt>
    <dgm:pt modelId="{A1C5E8A6-9BA7-44D6-A73F-C9C3374C1AB6}" type="sibTrans" cxnId="{1F29ACA7-48E8-4807-9FB8-ABDE58D20AA8}">
      <dgm:prSet/>
      <dgm:spPr/>
      <dgm:t>
        <a:bodyPr/>
        <a:lstStyle/>
        <a:p>
          <a:endParaRPr lang="en-IN"/>
        </a:p>
      </dgm:t>
    </dgm:pt>
    <dgm:pt modelId="{574D1DC3-1722-4EB5-969D-8EF63343A03E}">
      <dgm:prSet/>
      <dgm:spPr/>
      <dgm:t>
        <a:bodyPr/>
        <a:lstStyle/>
        <a:p>
          <a:r>
            <a:rPr lang="en-US" dirty="0"/>
            <a:t>Chief Information Officer</a:t>
          </a:r>
          <a:endParaRPr lang="en-IN" dirty="0"/>
        </a:p>
      </dgm:t>
    </dgm:pt>
    <dgm:pt modelId="{31E493C6-662C-4474-9160-4C084095A191}" type="parTrans" cxnId="{A4CE9ADA-3F06-4F71-A4F8-B8BC981ACB1A}">
      <dgm:prSet/>
      <dgm:spPr/>
      <dgm:t>
        <a:bodyPr/>
        <a:lstStyle/>
        <a:p>
          <a:endParaRPr lang="en-IN"/>
        </a:p>
      </dgm:t>
    </dgm:pt>
    <dgm:pt modelId="{E159AB0D-5115-4929-ACC6-FCD173A937D2}" type="sibTrans" cxnId="{A4CE9ADA-3F06-4F71-A4F8-B8BC981ACB1A}">
      <dgm:prSet/>
      <dgm:spPr/>
      <dgm:t>
        <a:bodyPr/>
        <a:lstStyle/>
        <a:p>
          <a:endParaRPr lang="en-IN"/>
        </a:p>
      </dgm:t>
    </dgm:pt>
    <dgm:pt modelId="{106A6E34-E335-469C-9006-D79A22351EBC}" type="pres">
      <dgm:prSet presAssocID="{6A8A1E31-F35C-4528-8D84-C19A8C9E2D04}" presName="Name0" presStyleCnt="0">
        <dgm:presLayoutVars>
          <dgm:dir/>
          <dgm:resizeHandles val="exact"/>
        </dgm:presLayoutVars>
      </dgm:prSet>
      <dgm:spPr/>
    </dgm:pt>
    <dgm:pt modelId="{3BD781A9-46CD-49E3-BDAC-C6865BC5D1E4}" type="pres">
      <dgm:prSet presAssocID="{6A8A1E31-F35C-4528-8D84-C19A8C9E2D04}" presName="fgShape" presStyleLbl="fgShp" presStyleIdx="0" presStyleCnt="1"/>
      <dgm:spPr/>
    </dgm:pt>
    <dgm:pt modelId="{49AB9085-6C92-4A63-A4D8-814F62DDE50A}" type="pres">
      <dgm:prSet presAssocID="{6A8A1E31-F35C-4528-8D84-C19A8C9E2D04}" presName="linComp" presStyleCnt="0"/>
      <dgm:spPr/>
    </dgm:pt>
    <dgm:pt modelId="{79EC2752-2E30-4C94-B1B7-922BF72E24C7}" type="pres">
      <dgm:prSet presAssocID="{AB51FEF6-1ED1-493E-83DF-1DC7DD75B82A}" presName="compNode" presStyleCnt="0"/>
      <dgm:spPr/>
    </dgm:pt>
    <dgm:pt modelId="{13618CDF-506D-4253-8597-DC0F95FF39D9}" type="pres">
      <dgm:prSet presAssocID="{AB51FEF6-1ED1-493E-83DF-1DC7DD75B82A}" presName="bkgdShape" presStyleLbl="node1" presStyleIdx="0" presStyleCnt="5"/>
      <dgm:spPr/>
    </dgm:pt>
    <dgm:pt modelId="{FA83D1AB-BB47-4972-9C84-F02CB23AFD32}" type="pres">
      <dgm:prSet presAssocID="{AB51FEF6-1ED1-493E-83DF-1DC7DD75B82A}" presName="nodeTx" presStyleLbl="node1" presStyleIdx="0" presStyleCnt="5">
        <dgm:presLayoutVars>
          <dgm:bulletEnabled val="1"/>
        </dgm:presLayoutVars>
      </dgm:prSet>
      <dgm:spPr/>
    </dgm:pt>
    <dgm:pt modelId="{6C0F7FA3-CE65-4F67-977A-FDF0213268D0}" type="pres">
      <dgm:prSet presAssocID="{AB51FEF6-1ED1-493E-83DF-1DC7DD75B82A}" presName="invisiNode" presStyleLbl="node1" presStyleIdx="0" presStyleCnt="5"/>
      <dgm:spPr/>
    </dgm:pt>
    <dgm:pt modelId="{B2102010-1DA8-46F1-B4AB-B5F5CA8574CE}" type="pres">
      <dgm:prSet presAssocID="{AB51FEF6-1ED1-493E-83DF-1DC7DD75B82A}" presName="imagNode" presStyleLbl="fgImgPlac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E7B98E4-FD6A-453F-8E23-8F07BBCB5E1F}" type="pres">
      <dgm:prSet presAssocID="{38BF93CD-F872-403E-A273-9B375B0EB545}" presName="sibTrans" presStyleLbl="sibTrans2D1" presStyleIdx="0" presStyleCnt="0"/>
      <dgm:spPr/>
    </dgm:pt>
    <dgm:pt modelId="{7476BFDA-C8DC-4A62-AC7E-16E34566AA7C}" type="pres">
      <dgm:prSet presAssocID="{2BE80D12-DA15-401E-8F77-AD65734ED516}" presName="compNode" presStyleCnt="0"/>
      <dgm:spPr/>
    </dgm:pt>
    <dgm:pt modelId="{0BECB870-E7B6-41E6-8A45-5D0CA6AA0CF7}" type="pres">
      <dgm:prSet presAssocID="{2BE80D12-DA15-401E-8F77-AD65734ED516}" presName="bkgdShape" presStyleLbl="node1" presStyleIdx="1" presStyleCnt="5"/>
      <dgm:spPr/>
    </dgm:pt>
    <dgm:pt modelId="{980A82C4-D773-4928-BF6E-E5889F8B84F2}" type="pres">
      <dgm:prSet presAssocID="{2BE80D12-DA15-401E-8F77-AD65734ED516}" presName="nodeTx" presStyleLbl="node1" presStyleIdx="1" presStyleCnt="5">
        <dgm:presLayoutVars>
          <dgm:bulletEnabled val="1"/>
        </dgm:presLayoutVars>
      </dgm:prSet>
      <dgm:spPr/>
    </dgm:pt>
    <dgm:pt modelId="{70E1B872-B432-45CB-AFEF-C39F69BED5D2}" type="pres">
      <dgm:prSet presAssocID="{2BE80D12-DA15-401E-8F77-AD65734ED516}" presName="invisiNode" presStyleLbl="node1" presStyleIdx="1" presStyleCnt="5"/>
      <dgm:spPr/>
    </dgm:pt>
    <dgm:pt modelId="{E070D6FD-2FBB-425D-9D74-5AF4E828E14A}" type="pres">
      <dgm:prSet presAssocID="{2BE80D12-DA15-401E-8F77-AD65734ED516}" presName="imagNode" presStyleLbl="fgImgPlace1" presStyleIdx="1" presStyleCnt="5"/>
      <dgm:spPr>
        <a:blipFill dpi="0" rotWithShape="1">
          <a:blip xmlns:r="http://schemas.openxmlformats.org/officeDocument/2006/relationships" r:embed="rId2"/>
          <a:srcRect/>
          <a:stretch>
            <a:fillRect l="1925" t="-22847" r="-1925" b="-54931"/>
          </a:stretch>
        </a:blipFill>
      </dgm:spPr>
    </dgm:pt>
    <dgm:pt modelId="{D3171348-9B07-4577-BCE3-40678E8FEB6A}" type="pres">
      <dgm:prSet presAssocID="{B8997B19-9A4C-4E69-9B4B-A53B4F199429}" presName="sibTrans" presStyleLbl="sibTrans2D1" presStyleIdx="0" presStyleCnt="0"/>
      <dgm:spPr/>
    </dgm:pt>
    <dgm:pt modelId="{CE59F7C4-043B-47A7-9E5A-BB783FF2187E}" type="pres">
      <dgm:prSet presAssocID="{F52BB788-8FF1-4F79-87DE-1B1420093155}" presName="compNode" presStyleCnt="0"/>
      <dgm:spPr/>
    </dgm:pt>
    <dgm:pt modelId="{2C3B0282-DD30-4EB3-A112-41C96B287CC3}" type="pres">
      <dgm:prSet presAssocID="{F52BB788-8FF1-4F79-87DE-1B1420093155}" presName="bkgdShape" presStyleLbl="node1" presStyleIdx="2" presStyleCnt="5"/>
      <dgm:spPr/>
    </dgm:pt>
    <dgm:pt modelId="{9BAFA43A-ABF2-48C1-9D05-AD1B40E6BE55}" type="pres">
      <dgm:prSet presAssocID="{F52BB788-8FF1-4F79-87DE-1B1420093155}" presName="nodeTx" presStyleLbl="node1" presStyleIdx="2" presStyleCnt="5">
        <dgm:presLayoutVars>
          <dgm:bulletEnabled val="1"/>
        </dgm:presLayoutVars>
      </dgm:prSet>
      <dgm:spPr/>
    </dgm:pt>
    <dgm:pt modelId="{97FCB5F1-B2F0-4E6C-95D0-F3EEAF313F6D}" type="pres">
      <dgm:prSet presAssocID="{F52BB788-8FF1-4F79-87DE-1B1420093155}" presName="invisiNode" presStyleLbl="node1" presStyleIdx="2" presStyleCnt="5"/>
      <dgm:spPr/>
    </dgm:pt>
    <dgm:pt modelId="{E0E9619C-B84A-4778-86B4-77D3FB1C0FBF}" type="pres">
      <dgm:prSet presAssocID="{F52BB788-8FF1-4F79-87DE-1B1420093155}" presName="imagNode" presStyleLbl="fgImgPlace1" presStyleIdx="2" presStyleCnt="5"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342" t="-28524" r="-8342" b="-35476"/>
          </a:stretch>
        </a:blipFill>
      </dgm:spPr>
    </dgm:pt>
    <dgm:pt modelId="{70ECAAEF-BE12-4282-9D13-B4FE4A7A0C3F}" type="pres">
      <dgm:prSet presAssocID="{B46A8F65-A7B0-4355-AC7D-F1B7BAB9C2F0}" presName="sibTrans" presStyleLbl="sibTrans2D1" presStyleIdx="0" presStyleCnt="0"/>
      <dgm:spPr/>
    </dgm:pt>
    <dgm:pt modelId="{B8F27F08-4768-464E-88A6-1D09967F8996}" type="pres">
      <dgm:prSet presAssocID="{19ABE919-EBCA-4268-BD1B-0C331D1E1804}" presName="compNode" presStyleCnt="0"/>
      <dgm:spPr/>
    </dgm:pt>
    <dgm:pt modelId="{F14160FF-7349-4617-8F2D-5E16D9A6BBF9}" type="pres">
      <dgm:prSet presAssocID="{19ABE919-EBCA-4268-BD1B-0C331D1E1804}" presName="bkgdShape" presStyleLbl="node1" presStyleIdx="3" presStyleCnt="5"/>
      <dgm:spPr/>
    </dgm:pt>
    <dgm:pt modelId="{9ED4A319-ABE2-404B-AA10-E90A26833DEF}" type="pres">
      <dgm:prSet presAssocID="{19ABE919-EBCA-4268-BD1B-0C331D1E1804}" presName="nodeTx" presStyleLbl="node1" presStyleIdx="3" presStyleCnt="5">
        <dgm:presLayoutVars>
          <dgm:bulletEnabled val="1"/>
        </dgm:presLayoutVars>
      </dgm:prSet>
      <dgm:spPr/>
    </dgm:pt>
    <dgm:pt modelId="{48B151CB-CDE9-4097-96F7-9465D9BB866D}" type="pres">
      <dgm:prSet presAssocID="{19ABE919-EBCA-4268-BD1B-0C331D1E1804}" presName="invisiNode" presStyleLbl="node1" presStyleIdx="3" presStyleCnt="5"/>
      <dgm:spPr/>
    </dgm:pt>
    <dgm:pt modelId="{51965C76-31B2-40E0-9DF1-B4626A530EEA}" type="pres">
      <dgm:prSet presAssocID="{19ABE919-EBCA-4268-BD1B-0C331D1E1804}" presName="imagNode" presStyleLbl="fgImgPlace1" presStyleIdx="3" presStyleCnt="5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27" t="-7024" r="10427" b="-70976"/>
          </a:stretch>
        </a:blipFill>
      </dgm:spPr>
    </dgm:pt>
    <dgm:pt modelId="{B4661365-AF54-479E-B59E-AE8220FFD654}" type="pres">
      <dgm:prSet presAssocID="{A1C5E8A6-9BA7-44D6-A73F-C9C3374C1AB6}" presName="sibTrans" presStyleLbl="sibTrans2D1" presStyleIdx="0" presStyleCnt="0"/>
      <dgm:spPr/>
    </dgm:pt>
    <dgm:pt modelId="{92B51E0B-1B94-46A5-86BF-77C48FD4DB4B}" type="pres">
      <dgm:prSet presAssocID="{A1A13BB3-CBA8-4429-AE25-C6C27C06D756}" presName="compNode" presStyleCnt="0"/>
      <dgm:spPr/>
    </dgm:pt>
    <dgm:pt modelId="{3DC71BE8-D36D-4AEF-B935-8ADF1CBFFA32}" type="pres">
      <dgm:prSet presAssocID="{A1A13BB3-CBA8-4429-AE25-C6C27C06D756}" presName="bkgdShape" presStyleLbl="node1" presStyleIdx="4" presStyleCnt="5"/>
      <dgm:spPr/>
    </dgm:pt>
    <dgm:pt modelId="{8703896B-0C30-484D-B05B-F6FD175850FF}" type="pres">
      <dgm:prSet presAssocID="{A1A13BB3-CBA8-4429-AE25-C6C27C06D756}" presName="nodeTx" presStyleLbl="node1" presStyleIdx="4" presStyleCnt="5">
        <dgm:presLayoutVars>
          <dgm:bulletEnabled val="1"/>
        </dgm:presLayoutVars>
      </dgm:prSet>
      <dgm:spPr/>
    </dgm:pt>
    <dgm:pt modelId="{F6980EE8-D139-4FCD-AC42-94D1FF085FA9}" type="pres">
      <dgm:prSet presAssocID="{A1A13BB3-CBA8-4429-AE25-C6C27C06D756}" presName="invisiNode" presStyleLbl="node1" presStyleIdx="4" presStyleCnt="5"/>
      <dgm:spPr/>
    </dgm:pt>
    <dgm:pt modelId="{931B565E-04C4-46A9-9988-913373C2E06F}" type="pres">
      <dgm:prSet presAssocID="{A1A13BB3-CBA8-4429-AE25-C6C27C06D756}" presName="imagNode" presStyleLbl="fgImgPlace1" presStyleIdx="4" presStyleCnt="5"/>
      <dgm:spPr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533" b="-37533"/>
          </a:stretch>
        </a:blipFill>
      </dgm:spPr>
    </dgm:pt>
  </dgm:ptLst>
  <dgm:cxnLst>
    <dgm:cxn modelId="{CA39EB13-C638-4296-911E-32967CADAD6E}" srcId="{6A8A1E31-F35C-4528-8D84-C19A8C9E2D04}" destId="{AB51FEF6-1ED1-493E-83DF-1DC7DD75B82A}" srcOrd="0" destOrd="0" parTransId="{0E1EFED0-F14D-42AE-8992-2E812066C475}" sibTransId="{38BF93CD-F872-403E-A273-9B375B0EB545}"/>
    <dgm:cxn modelId="{C0FEC41B-AC56-40FA-A5C3-445BFB7548F7}" type="presOf" srcId="{38BF93CD-F872-403E-A273-9B375B0EB545}" destId="{3E7B98E4-FD6A-453F-8E23-8F07BBCB5E1F}" srcOrd="0" destOrd="0" presId="urn:microsoft.com/office/officeart/2005/8/layout/hList7"/>
    <dgm:cxn modelId="{73AD3B34-04DC-474C-BA6D-91CE9352A808}" srcId="{6A8A1E31-F35C-4528-8D84-C19A8C9E2D04}" destId="{2BE80D12-DA15-401E-8F77-AD65734ED516}" srcOrd="1" destOrd="0" parTransId="{2E9929ED-DB3C-4F1D-9F70-BB0569A840BB}" sibTransId="{B8997B19-9A4C-4E69-9B4B-A53B4F199429}"/>
    <dgm:cxn modelId="{3F358A34-8B3C-438F-B627-99C1472629BC}" type="presOf" srcId="{AB51FEF6-1ED1-493E-83DF-1DC7DD75B82A}" destId="{13618CDF-506D-4253-8597-DC0F95FF39D9}" srcOrd="0" destOrd="0" presId="urn:microsoft.com/office/officeart/2005/8/layout/hList7"/>
    <dgm:cxn modelId="{A351A15C-3910-4285-A692-C3B5AD8F990E}" type="presOf" srcId="{2BE80D12-DA15-401E-8F77-AD65734ED516}" destId="{0BECB870-E7B6-41E6-8A45-5D0CA6AA0CF7}" srcOrd="0" destOrd="0" presId="urn:microsoft.com/office/officeart/2005/8/layout/hList7"/>
    <dgm:cxn modelId="{B6464E64-7C8C-46F2-BF09-65F1830409F9}" type="presOf" srcId="{6A8A1E31-F35C-4528-8D84-C19A8C9E2D04}" destId="{106A6E34-E335-469C-9006-D79A22351EBC}" srcOrd="0" destOrd="0" presId="urn:microsoft.com/office/officeart/2005/8/layout/hList7"/>
    <dgm:cxn modelId="{4B3C3346-69D5-4D0D-9506-E5C216BC002F}" type="presOf" srcId="{4A85E009-BA1F-4B08-8582-91FD8BF2F24C}" destId="{FA83D1AB-BB47-4972-9C84-F02CB23AFD32}" srcOrd="1" destOrd="1" presId="urn:microsoft.com/office/officeart/2005/8/layout/hList7"/>
    <dgm:cxn modelId="{6FF56D6C-24A2-4864-AFA5-F75DDB3DEF85}" srcId="{2BE80D12-DA15-401E-8F77-AD65734ED516}" destId="{DD245F20-FFAA-4E49-A76C-2545C981A03C}" srcOrd="0" destOrd="0" parTransId="{1B333CDC-4C0D-43AB-BB68-2A0EC985A513}" sibTransId="{76AD821E-288E-4C50-9124-57A887F01324}"/>
    <dgm:cxn modelId="{CC42ED4D-5583-4AE1-8783-0BF5E1DF9348}" type="presOf" srcId="{19ABE919-EBCA-4268-BD1B-0C331D1E1804}" destId="{9ED4A319-ABE2-404B-AA10-E90A26833DEF}" srcOrd="1" destOrd="0" presId="urn:microsoft.com/office/officeart/2005/8/layout/hList7"/>
    <dgm:cxn modelId="{CE7EC873-E63B-4AA5-ABD5-2635B3F1CF4E}" srcId="{6A8A1E31-F35C-4528-8D84-C19A8C9E2D04}" destId="{F52BB788-8FF1-4F79-87DE-1B1420093155}" srcOrd="2" destOrd="0" parTransId="{01F777A5-EA6C-490C-9CFF-054BD0DB2104}" sibTransId="{B46A8F65-A7B0-4355-AC7D-F1B7BAB9C2F0}"/>
    <dgm:cxn modelId="{A03F4C74-DA08-43AF-8E2C-64748FDCBB0D}" type="presOf" srcId="{5459CB56-824B-4112-A805-608820F77F68}" destId="{2C3B0282-DD30-4EB3-A112-41C96B287CC3}" srcOrd="0" destOrd="1" presId="urn:microsoft.com/office/officeart/2005/8/layout/hList7"/>
    <dgm:cxn modelId="{36AAE675-25B1-4283-977C-F91FD8FB8B92}" type="presOf" srcId="{4A85E009-BA1F-4B08-8582-91FD8BF2F24C}" destId="{13618CDF-506D-4253-8597-DC0F95FF39D9}" srcOrd="0" destOrd="1" presId="urn:microsoft.com/office/officeart/2005/8/layout/hList7"/>
    <dgm:cxn modelId="{9C8B307B-E36E-437A-8EB1-F7EC2E3D4FF1}" type="presOf" srcId="{A1C5E8A6-9BA7-44D6-A73F-C9C3374C1AB6}" destId="{B4661365-AF54-479E-B59E-AE8220FFD654}" srcOrd="0" destOrd="0" presId="urn:microsoft.com/office/officeart/2005/8/layout/hList7"/>
    <dgm:cxn modelId="{28585F83-4BD8-4BF4-9737-CFC2188207E3}" type="presOf" srcId="{574D1DC3-1722-4EB5-969D-8EF63343A03E}" destId="{9ED4A319-ABE2-404B-AA10-E90A26833DEF}" srcOrd="1" destOrd="1" presId="urn:microsoft.com/office/officeart/2005/8/layout/hList7"/>
    <dgm:cxn modelId="{3866D994-C9D1-432F-8056-9DC1F126753F}" type="presOf" srcId="{DD245F20-FFAA-4E49-A76C-2545C981A03C}" destId="{0BECB870-E7B6-41E6-8A45-5D0CA6AA0CF7}" srcOrd="0" destOrd="1" presId="urn:microsoft.com/office/officeart/2005/8/layout/hList7"/>
    <dgm:cxn modelId="{80CCA495-97AB-4B3B-847D-736C922B39B1}" srcId="{AB51FEF6-1ED1-493E-83DF-1DC7DD75B82A}" destId="{4A85E009-BA1F-4B08-8582-91FD8BF2F24C}" srcOrd="0" destOrd="0" parTransId="{D3CF5A2C-0703-4319-8582-F835531BFD8A}" sibTransId="{1CDBCA1C-8EDF-43F2-867A-1A68F6AA63D5}"/>
    <dgm:cxn modelId="{37D161A4-AF33-4A6F-9B1A-10BE576D702F}" type="presOf" srcId="{B8997B19-9A4C-4E69-9B4B-A53B4F199429}" destId="{D3171348-9B07-4577-BCE3-40678E8FEB6A}" srcOrd="0" destOrd="0" presId="urn:microsoft.com/office/officeart/2005/8/layout/hList7"/>
    <dgm:cxn modelId="{1F29ACA7-48E8-4807-9FB8-ABDE58D20AA8}" srcId="{6A8A1E31-F35C-4528-8D84-C19A8C9E2D04}" destId="{19ABE919-EBCA-4268-BD1B-0C331D1E1804}" srcOrd="3" destOrd="0" parTransId="{08CF7C2D-B2D3-4B5E-AF56-FBF27CD57534}" sibTransId="{A1C5E8A6-9BA7-44D6-A73F-C9C3374C1AB6}"/>
    <dgm:cxn modelId="{C4EF43A8-7D22-4325-B3C8-2A5D36253287}" type="presOf" srcId="{A1A13BB3-CBA8-4429-AE25-C6C27C06D756}" destId="{3DC71BE8-D36D-4AEF-B935-8ADF1CBFFA32}" srcOrd="0" destOrd="0" presId="urn:microsoft.com/office/officeart/2005/8/layout/hList7"/>
    <dgm:cxn modelId="{D9B820B1-B5E7-4B53-80F9-F7DF8AA0C487}" type="presOf" srcId="{AB51FEF6-1ED1-493E-83DF-1DC7DD75B82A}" destId="{FA83D1AB-BB47-4972-9C84-F02CB23AFD32}" srcOrd="1" destOrd="0" presId="urn:microsoft.com/office/officeart/2005/8/layout/hList7"/>
    <dgm:cxn modelId="{C9858FC5-FD31-4CCE-B8B9-20D918F8B7E5}" type="presOf" srcId="{F52BB788-8FF1-4F79-87DE-1B1420093155}" destId="{2C3B0282-DD30-4EB3-A112-41C96B287CC3}" srcOrd="0" destOrd="0" presId="urn:microsoft.com/office/officeart/2005/8/layout/hList7"/>
    <dgm:cxn modelId="{94743BCC-FF56-43BE-BCF9-025FF86E75D4}" srcId="{F52BB788-8FF1-4F79-87DE-1B1420093155}" destId="{5459CB56-824B-4112-A805-608820F77F68}" srcOrd="0" destOrd="0" parTransId="{D6381FD7-4262-4BC6-A85C-D9D96DDF8338}" sibTransId="{23733362-3F5E-496D-8023-77BA97298740}"/>
    <dgm:cxn modelId="{F61673CE-44D8-4E22-90F6-531FD3059BB3}" type="presOf" srcId="{19ABE919-EBCA-4268-BD1B-0C331D1E1804}" destId="{F14160FF-7349-4617-8F2D-5E16D9A6BBF9}" srcOrd="0" destOrd="0" presId="urn:microsoft.com/office/officeart/2005/8/layout/hList7"/>
    <dgm:cxn modelId="{F8335DD7-8387-4D53-BF19-C0E2D0C35935}" type="presOf" srcId="{5459CB56-824B-4112-A805-608820F77F68}" destId="{9BAFA43A-ABF2-48C1-9D05-AD1B40E6BE55}" srcOrd="1" destOrd="1" presId="urn:microsoft.com/office/officeart/2005/8/layout/hList7"/>
    <dgm:cxn modelId="{773668D9-6581-4B1B-A80D-3D921BCB221F}" type="presOf" srcId="{DD245F20-FFAA-4E49-A76C-2545C981A03C}" destId="{980A82C4-D773-4928-BF6E-E5889F8B84F2}" srcOrd="1" destOrd="1" presId="urn:microsoft.com/office/officeart/2005/8/layout/hList7"/>
    <dgm:cxn modelId="{017A81D9-C397-4A91-8879-5CC6391262C2}" type="presOf" srcId="{574D1DC3-1722-4EB5-969D-8EF63343A03E}" destId="{F14160FF-7349-4617-8F2D-5E16D9A6BBF9}" srcOrd="0" destOrd="1" presId="urn:microsoft.com/office/officeart/2005/8/layout/hList7"/>
    <dgm:cxn modelId="{A4CE9ADA-3F06-4F71-A4F8-B8BC981ACB1A}" srcId="{19ABE919-EBCA-4268-BD1B-0C331D1E1804}" destId="{574D1DC3-1722-4EB5-969D-8EF63343A03E}" srcOrd="0" destOrd="0" parTransId="{31E493C6-662C-4474-9160-4C084095A191}" sibTransId="{E159AB0D-5115-4929-ACC6-FCD173A937D2}"/>
    <dgm:cxn modelId="{49C10CDF-2165-45C5-BD7A-095AC7B571E2}" type="presOf" srcId="{F52BB788-8FF1-4F79-87DE-1B1420093155}" destId="{9BAFA43A-ABF2-48C1-9D05-AD1B40E6BE55}" srcOrd="1" destOrd="0" presId="urn:microsoft.com/office/officeart/2005/8/layout/hList7"/>
    <dgm:cxn modelId="{F809EBE0-EA4D-4853-BE3E-8AC36D67C5BF}" type="presOf" srcId="{A1A13BB3-CBA8-4429-AE25-C6C27C06D756}" destId="{8703896B-0C30-484D-B05B-F6FD175850FF}" srcOrd="1" destOrd="0" presId="urn:microsoft.com/office/officeart/2005/8/layout/hList7"/>
    <dgm:cxn modelId="{783A00E4-B1A5-42D1-8AC4-3EF8CB001D8D}" type="presOf" srcId="{2588481B-5D94-485A-B407-9325DB5E9E60}" destId="{8703896B-0C30-484D-B05B-F6FD175850FF}" srcOrd="1" destOrd="1" presId="urn:microsoft.com/office/officeart/2005/8/layout/hList7"/>
    <dgm:cxn modelId="{1D6466E4-C8B3-41C9-97AD-AF93C2105A29}" type="presOf" srcId="{2BE80D12-DA15-401E-8F77-AD65734ED516}" destId="{980A82C4-D773-4928-BF6E-E5889F8B84F2}" srcOrd="1" destOrd="0" presId="urn:microsoft.com/office/officeart/2005/8/layout/hList7"/>
    <dgm:cxn modelId="{C7B541E5-392B-4C7A-B963-AD493CB31FD7}" srcId="{A1A13BB3-CBA8-4429-AE25-C6C27C06D756}" destId="{2588481B-5D94-485A-B407-9325DB5E9E60}" srcOrd="0" destOrd="0" parTransId="{8B49834C-333E-4DCB-9BE2-0018F486981E}" sibTransId="{9B8E43CF-4A11-4443-A1A2-9CCA9ACB6DAE}"/>
    <dgm:cxn modelId="{089834F0-D499-46B2-9BFF-DB5CE516268F}" type="presOf" srcId="{2588481B-5D94-485A-B407-9325DB5E9E60}" destId="{3DC71BE8-D36D-4AEF-B935-8ADF1CBFFA32}" srcOrd="0" destOrd="1" presId="urn:microsoft.com/office/officeart/2005/8/layout/hList7"/>
    <dgm:cxn modelId="{9E932AF1-B9FF-43FE-ACAD-44C33405FFB8}" type="presOf" srcId="{B46A8F65-A7B0-4355-AC7D-F1B7BAB9C2F0}" destId="{70ECAAEF-BE12-4282-9D13-B4FE4A7A0C3F}" srcOrd="0" destOrd="0" presId="urn:microsoft.com/office/officeart/2005/8/layout/hList7"/>
    <dgm:cxn modelId="{1BA986FA-0434-4421-A6BB-0618D732CBF8}" srcId="{6A8A1E31-F35C-4528-8D84-C19A8C9E2D04}" destId="{A1A13BB3-CBA8-4429-AE25-C6C27C06D756}" srcOrd="4" destOrd="0" parTransId="{1C340004-6C45-4181-8758-C4727ECE5463}" sibTransId="{FE047E8D-6D94-430C-8F65-A1FF9D085CBB}"/>
    <dgm:cxn modelId="{9CFF2207-F6FE-4B58-A947-E9C2ADCD212D}" type="presParOf" srcId="{106A6E34-E335-469C-9006-D79A22351EBC}" destId="{3BD781A9-46CD-49E3-BDAC-C6865BC5D1E4}" srcOrd="0" destOrd="0" presId="urn:microsoft.com/office/officeart/2005/8/layout/hList7"/>
    <dgm:cxn modelId="{8733DD6A-8785-408D-9ADA-924B4EEF96F1}" type="presParOf" srcId="{106A6E34-E335-469C-9006-D79A22351EBC}" destId="{49AB9085-6C92-4A63-A4D8-814F62DDE50A}" srcOrd="1" destOrd="0" presId="urn:microsoft.com/office/officeart/2005/8/layout/hList7"/>
    <dgm:cxn modelId="{6CBF2A54-D159-4C19-8B24-C5068CCE04B8}" type="presParOf" srcId="{49AB9085-6C92-4A63-A4D8-814F62DDE50A}" destId="{79EC2752-2E30-4C94-B1B7-922BF72E24C7}" srcOrd="0" destOrd="0" presId="urn:microsoft.com/office/officeart/2005/8/layout/hList7"/>
    <dgm:cxn modelId="{3B063904-759D-4A2A-A67B-FE77D9A91771}" type="presParOf" srcId="{79EC2752-2E30-4C94-B1B7-922BF72E24C7}" destId="{13618CDF-506D-4253-8597-DC0F95FF39D9}" srcOrd="0" destOrd="0" presId="urn:microsoft.com/office/officeart/2005/8/layout/hList7"/>
    <dgm:cxn modelId="{F13F26EA-303C-45A6-997D-1B8CD461C478}" type="presParOf" srcId="{79EC2752-2E30-4C94-B1B7-922BF72E24C7}" destId="{FA83D1AB-BB47-4972-9C84-F02CB23AFD32}" srcOrd="1" destOrd="0" presId="urn:microsoft.com/office/officeart/2005/8/layout/hList7"/>
    <dgm:cxn modelId="{6A8DD20E-BC89-4438-81BB-8F347D7FB007}" type="presParOf" srcId="{79EC2752-2E30-4C94-B1B7-922BF72E24C7}" destId="{6C0F7FA3-CE65-4F67-977A-FDF0213268D0}" srcOrd="2" destOrd="0" presId="urn:microsoft.com/office/officeart/2005/8/layout/hList7"/>
    <dgm:cxn modelId="{706A9D0C-314D-47E5-B8A3-6D627E5D1F26}" type="presParOf" srcId="{79EC2752-2E30-4C94-B1B7-922BF72E24C7}" destId="{B2102010-1DA8-46F1-B4AB-B5F5CA8574CE}" srcOrd="3" destOrd="0" presId="urn:microsoft.com/office/officeart/2005/8/layout/hList7"/>
    <dgm:cxn modelId="{1066C8EA-F2F9-428C-8F58-C6ED66DA156E}" type="presParOf" srcId="{49AB9085-6C92-4A63-A4D8-814F62DDE50A}" destId="{3E7B98E4-FD6A-453F-8E23-8F07BBCB5E1F}" srcOrd="1" destOrd="0" presId="urn:microsoft.com/office/officeart/2005/8/layout/hList7"/>
    <dgm:cxn modelId="{C7E996AE-8AC2-47A7-9BD9-06FAA703D066}" type="presParOf" srcId="{49AB9085-6C92-4A63-A4D8-814F62DDE50A}" destId="{7476BFDA-C8DC-4A62-AC7E-16E34566AA7C}" srcOrd="2" destOrd="0" presId="urn:microsoft.com/office/officeart/2005/8/layout/hList7"/>
    <dgm:cxn modelId="{6F3F0EE2-F431-4289-8C98-2E6B80634522}" type="presParOf" srcId="{7476BFDA-C8DC-4A62-AC7E-16E34566AA7C}" destId="{0BECB870-E7B6-41E6-8A45-5D0CA6AA0CF7}" srcOrd="0" destOrd="0" presId="urn:microsoft.com/office/officeart/2005/8/layout/hList7"/>
    <dgm:cxn modelId="{6D909FF6-5143-4712-B911-8AF2823BB186}" type="presParOf" srcId="{7476BFDA-C8DC-4A62-AC7E-16E34566AA7C}" destId="{980A82C4-D773-4928-BF6E-E5889F8B84F2}" srcOrd="1" destOrd="0" presId="urn:microsoft.com/office/officeart/2005/8/layout/hList7"/>
    <dgm:cxn modelId="{A1D5CD34-43C6-4564-ABC2-8BC7E026B107}" type="presParOf" srcId="{7476BFDA-C8DC-4A62-AC7E-16E34566AA7C}" destId="{70E1B872-B432-45CB-AFEF-C39F69BED5D2}" srcOrd="2" destOrd="0" presId="urn:microsoft.com/office/officeart/2005/8/layout/hList7"/>
    <dgm:cxn modelId="{909D85A5-5FE4-4504-8145-F3C0E6C180FE}" type="presParOf" srcId="{7476BFDA-C8DC-4A62-AC7E-16E34566AA7C}" destId="{E070D6FD-2FBB-425D-9D74-5AF4E828E14A}" srcOrd="3" destOrd="0" presId="urn:microsoft.com/office/officeart/2005/8/layout/hList7"/>
    <dgm:cxn modelId="{7FCCB372-9A82-4A91-907B-8DD86E820B7C}" type="presParOf" srcId="{49AB9085-6C92-4A63-A4D8-814F62DDE50A}" destId="{D3171348-9B07-4577-BCE3-40678E8FEB6A}" srcOrd="3" destOrd="0" presId="urn:microsoft.com/office/officeart/2005/8/layout/hList7"/>
    <dgm:cxn modelId="{47F727D1-2201-41E3-A508-8F0A184E03D4}" type="presParOf" srcId="{49AB9085-6C92-4A63-A4D8-814F62DDE50A}" destId="{CE59F7C4-043B-47A7-9E5A-BB783FF2187E}" srcOrd="4" destOrd="0" presId="urn:microsoft.com/office/officeart/2005/8/layout/hList7"/>
    <dgm:cxn modelId="{A23681D0-BFAF-4B94-B9AC-88A111C94BF3}" type="presParOf" srcId="{CE59F7C4-043B-47A7-9E5A-BB783FF2187E}" destId="{2C3B0282-DD30-4EB3-A112-41C96B287CC3}" srcOrd="0" destOrd="0" presId="urn:microsoft.com/office/officeart/2005/8/layout/hList7"/>
    <dgm:cxn modelId="{80019503-DB21-4C9F-BBA4-C85B99388BA7}" type="presParOf" srcId="{CE59F7C4-043B-47A7-9E5A-BB783FF2187E}" destId="{9BAFA43A-ABF2-48C1-9D05-AD1B40E6BE55}" srcOrd="1" destOrd="0" presId="urn:microsoft.com/office/officeart/2005/8/layout/hList7"/>
    <dgm:cxn modelId="{59CC60EC-0B0D-42C9-A644-A05FB5F67855}" type="presParOf" srcId="{CE59F7C4-043B-47A7-9E5A-BB783FF2187E}" destId="{97FCB5F1-B2F0-4E6C-95D0-F3EEAF313F6D}" srcOrd="2" destOrd="0" presId="urn:microsoft.com/office/officeart/2005/8/layout/hList7"/>
    <dgm:cxn modelId="{72F869A3-ECE2-46DA-A1B8-A81E87D39DDA}" type="presParOf" srcId="{CE59F7C4-043B-47A7-9E5A-BB783FF2187E}" destId="{E0E9619C-B84A-4778-86B4-77D3FB1C0FBF}" srcOrd="3" destOrd="0" presId="urn:microsoft.com/office/officeart/2005/8/layout/hList7"/>
    <dgm:cxn modelId="{0A24BD48-1DFA-4A80-8F0B-09A683C90EF2}" type="presParOf" srcId="{49AB9085-6C92-4A63-A4D8-814F62DDE50A}" destId="{70ECAAEF-BE12-4282-9D13-B4FE4A7A0C3F}" srcOrd="5" destOrd="0" presId="urn:microsoft.com/office/officeart/2005/8/layout/hList7"/>
    <dgm:cxn modelId="{2144E162-094F-4958-A0D2-FD23FC32B0F6}" type="presParOf" srcId="{49AB9085-6C92-4A63-A4D8-814F62DDE50A}" destId="{B8F27F08-4768-464E-88A6-1D09967F8996}" srcOrd="6" destOrd="0" presId="urn:microsoft.com/office/officeart/2005/8/layout/hList7"/>
    <dgm:cxn modelId="{9AA3120F-B6A5-4325-920C-9FA22C6A3B1C}" type="presParOf" srcId="{B8F27F08-4768-464E-88A6-1D09967F8996}" destId="{F14160FF-7349-4617-8F2D-5E16D9A6BBF9}" srcOrd="0" destOrd="0" presId="urn:microsoft.com/office/officeart/2005/8/layout/hList7"/>
    <dgm:cxn modelId="{A009D878-0D96-42D2-9E94-739798592E74}" type="presParOf" srcId="{B8F27F08-4768-464E-88A6-1D09967F8996}" destId="{9ED4A319-ABE2-404B-AA10-E90A26833DEF}" srcOrd="1" destOrd="0" presId="urn:microsoft.com/office/officeart/2005/8/layout/hList7"/>
    <dgm:cxn modelId="{1FCBCF4C-F4E2-45CB-B7E4-2903FA1D04C8}" type="presParOf" srcId="{B8F27F08-4768-464E-88A6-1D09967F8996}" destId="{48B151CB-CDE9-4097-96F7-9465D9BB866D}" srcOrd="2" destOrd="0" presId="urn:microsoft.com/office/officeart/2005/8/layout/hList7"/>
    <dgm:cxn modelId="{F97548DC-3538-49F9-A66D-0702F9E7E5E6}" type="presParOf" srcId="{B8F27F08-4768-464E-88A6-1D09967F8996}" destId="{51965C76-31B2-40E0-9DF1-B4626A530EEA}" srcOrd="3" destOrd="0" presId="urn:microsoft.com/office/officeart/2005/8/layout/hList7"/>
    <dgm:cxn modelId="{69350B44-974C-4C0D-8420-448E1F3338FE}" type="presParOf" srcId="{49AB9085-6C92-4A63-A4D8-814F62DDE50A}" destId="{B4661365-AF54-479E-B59E-AE8220FFD654}" srcOrd="7" destOrd="0" presId="urn:microsoft.com/office/officeart/2005/8/layout/hList7"/>
    <dgm:cxn modelId="{F2094DCA-BD05-49D7-8345-B3CDA85ED832}" type="presParOf" srcId="{49AB9085-6C92-4A63-A4D8-814F62DDE50A}" destId="{92B51E0B-1B94-46A5-86BF-77C48FD4DB4B}" srcOrd="8" destOrd="0" presId="urn:microsoft.com/office/officeart/2005/8/layout/hList7"/>
    <dgm:cxn modelId="{9161F322-6A5F-442F-BA61-5037A13477B9}" type="presParOf" srcId="{92B51E0B-1B94-46A5-86BF-77C48FD4DB4B}" destId="{3DC71BE8-D36D-4AEF-B935-8ADF1CBFFA32}" srcOrd="0" destOrd="0" presId="urn:microsoft.com/office/officeart/2005/8/layout/hList7"/>
    <dgm:cxn modelId="{84949BD3-ABFF-408A-BBD7-1AFE90709957}" type="presParOf" srcId="{92B51E0B-1B94-46A5-86BF-77C48FD4DB4B}" destId="{8703896B-0C30-484D-B05B-F6FD175850FF}" srcOrd="1" destOrd="0" presId="urn:microsoft.com/office/officeart/2005/8/layout/hList7"/>
    <dgm:cxn modelId="{7D5B34AD-69EF-44D7-B08C-6CB111471C46}" type="presParOf" srcId="{92B51E0B-1B94-46A5-86BF-77C48FD4DB4B}" destId="{F6980EE8-D139-4FCD-AC42-94D1FF085FA9}" srcOrd="2" destOrd="0" presId="urn:microsoft.com/office/officeart/2005/8/layout/hList7"/>
    <dgm:cxn modelId="{D7BA470F-01F0-419C-B9E3-09ABE141B861}" type="presParOf" srcId="{92B51E0B-1B94-46A5-86BF-77C48FD4DB4B}" destId="{931B565E-04C4-46A9-9988-913373C2E06F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CF6C86-847E-4D3A-9DD6-AD9630AFCCF3}" type="doc">
      <dgm:prSet loTypeId="urn:microsoft.com/office/officeart/2008/layout/PictureStrips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3851875D-7F5F-4B42-8BA5-0B0C2303F70F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Monitoring of regulatory changes</a:t>
          </a:r>
        </a:p>
      </dgm:t>
    </dgm:pt>
    <dgm:pt modelId="{FCF824EB-64EF-4BF4-B887-05C9BEBCA386}" type="parTrans" cxnId="{2EF09565-65F2-4D39-8BC3-B57210A61692}">
      <dgm:prSet/>
      <dgm:spPr/>
      <dgm:t>
        <a:bodyPr/>
        <a:lstStyle/>
        <a:p>
          <a:endParaRPr lang="en-US"/>
        </a:p>
      </dgm:t>
    </dgm:pt>
    <dgm:pt modelId="{980AD5CA-DB36-413D-BFFC-76C487CCF1EE}" type="sibTrans" cxnId="{2EF09565-65F2-4D39-8BC3-B57210A61692}">
      <dgm:prSet/>
      <dgm:spPr/>
      <dgm:t>
        <a:bodyPr/>
        <a:lstStyle/>
        <a:p>
          <a:endParaRPr lang="en-US"/>
        </a:p>
      </dgm:t>
    </dgm:pt>
    <dgm:pt modelId="{8B754276-F919-41E0-8B54-54BF01446352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AI Workflow designs with customization options</a:t>
          </a:r>
        </a:p>
      </dgm:t>
    </dgm:pt>
    <dgm:pt modelId="{CC4C5757-0220-44FE-9B53-C0549EED24EB}" type="parTrans" cxnId="{DEA94E8A-CD96-40BB-991D-8C4227360B11}">
      <dgm:prSet/>
      <dgm:spPr/>
      <dgm:t>
        <a:bodyPr/>
        <a:lstStyle/>
        <a:p>
          <a:endParaRPr lang="en-US"/>
        </a:p>
      </dgm:t>
    </dgm:pt>
    <dgm:pt modelId="{0D9513BD-18CF-4E17-B763-ED607781CB41}" type="sibTrans" cxnId="{DEA94E8A-CD96-40BB-991D-8C4227360B11}">
      <dgm:prSet/>
      <dgm:spPr/>
      <dgm:t>
        <a:bodyPr/>
        <a:lstStyle/>
        <a:p>
          <a:endParaRPr lang="en-US"/>
        </a:p>
      </dgm:t>
    </dgm:pt>
    <dgm:pt modelId="{40D8C3AA-A5D3-4C98-8FD7-7BBF0BF37085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NLP to interpret and extract key information from regulatory texts.</a:t>
          </a:r>
        </a:p>
      </dgm:t>
    </dgm:pt>
    <dgm:pt modelId="{B83D9FD6-C0F3-41BB-BECF-01D12DE113FC}" type="parTrans" cxnId="{72C8CB6A-E34B-46C9-8B16-75EFF33AC0B6}">
      <dgm:prSet/>
      <dgm:spPr/>
      <dgm:t>
        <a:bodyPr/>
        <a:lstStyle/>
        <a:p>
          <a:endParaRPr lang="en-US"/>
        </a:p>
      </dgm:t>
    </dgm:pt>
    <dgm:pt modelId="{C519CA33-08B5-4891-81AB-D74A9A9DEF22}" type="sibTrans" cxnId="{72C8CB6A-E34B-46C9-8B16-75EFF33AC0B6}">
      <dgm:prSet/>
      <dgm:spPr/>
      <dgm:t>
        <a:bodyPr/>
        <a:lstStyle/>
        <a:p>
          <a:endParaRPr lang="en-US"/>
        </a:p>
      </dgm:t>
    </dgm:pt>
    <dgm:pt modelId="{BCE36DAD-4237-4391-BFA4-B88209DA5F22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AI Reporting</a:t>
          </a:r>
        </a:p>
      </dgm:t>
    </dgm:pt>
    <dgm:pt modelId="{235CFA45-62A5-4B69-B0DB-0CB7F9A6FE94}" type="parTrans" cxnId="{E7ABCDD8-BFC5-481B-80DF-9FBB11FCF58F}">
      <dgm:prSet/>
      <dgm:spPr/>
      <dgm:t>
        <a:bodyPr/>
        <a:lstStyle/>
        <a:p>
          <a:endParaRPr lang="en-US"/>
        </a:p>
      </dgm:t>
    </dgm:pt>
    <dgm:pt modelId="{B3635BE4-DB7B-42FE-B9F3-D4F80537A848}" type="sibTrans" cxnId="{E7ABCDD8-BFC5-481B-80DF-9FBB11FCF58F}">
      <dgm:prSet/>
      <dgm:spPr/>
      <dgm:t>
        <a:bodyPr/>
        <a:lstStyle/>
        <a:p>
          <a:endParaRPr lang="en-US"/>
        </a:p>
      </dgm:t>
    </dgm:pt>
    <dgm:pt modelId="{BF2A1001-F438-4347-9983-16661D84E8F3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Predictive analytics</a:t>
          </a:r>
        </a:p>
      </dgm:t>
    </dgm:pt>
    <dgm:pt modelId="{991D8D00-9B94-4F2E-A81B-53540F86035C}" type="parTrans" cxnId="{7727CD4D-965B-4680-BF56-F4AE3EC118ED}">
      <dgm:prSet/>
      <dgm:spPr/>
      <dgm:t>
        <a:bodyPr/>
        <a:lstStyle/>
        <a:p>
          <a:endParaRPr lang="en-US"/>
        </a:p>
      </dgm:t>
    </dgm:pt>
    <dgm:pt modelId="{FE8208E3-1AC5-43CB-861B-8B2734A14F49}" type="sibTrans" cxnId="{7727CD4D-965B-4680-BF56-F4AE3EC118ED}">
      <dgm:prSet/>
      <dgm:spPr/>
      <dgm:t>
        <a:bodyPr/>
        <a:lstStyle/>
        <a:p>
          <a:endParaRPr lang="en-US"/>
        </a:p>
      </dgm:t>
    </dgm:pt>
    <dgm:pt modelId="{0725178D-80DD-4748-A734-92EC70C4080D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Centralized repository for documents with basic version control.</a:t>
          </a:r>
        </a:p>
      </dgm:t>
    </dgm:pt>
    <dgm:pt modelId="{02A18C92-A7A1-4F24-9364-9E2D8ACE422C}" type="parTrans" cxnId="{43CCC4FD-BA11-41CB-A8A9-471B141A69CF}">
      <dgm:prSet/>
      <dgm:spPr/>
      <dgm:t>
        <a:bodyPr/>
        <a:lstStyle/>
        <a:p>
          <a:endParaRPr lang="en-US"/>
        </a:p>
      </dgm:t>
    </dgm:pt>
    <dgm:pt modelId="{47EA2E6A-7A6A-44F9-AE3C-B36269223908}" type="sibTrans" cxnId="{43CCC4FD-BA11-41CB-A8A9-471B141A69CF}">
      <dgm:prSet/>
      <dgm:spPr/>
      <dgm:t>
        <a:bodyPr/>
        <a:lstStyle/>
        <a:p>
          <a:endParaRPr lang="en-US"/>
        </a:p>
      </dgm:t>
    </dgm:pt>
    <dgm:pt modelId="{A186B657-2D20-4877-B41B-508E13E71525}">
      <dgm:prSet custT="1"/>
      <dgm:spPr/>
      <dgm:t>
        <a:bodyPr/>
        <a:lstStyle/>
        <a:p>
          <a:r>
            <a:rPr lang="en-US" sz="1050" b="0" dirty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Integration with email systems </a:t>
          </a:r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and existing systems</a:t>
          </a:r>
        </a:p>
      </dgm:t>
    </dgm:pt>
    <dgm:pt modelId="{7881C5D7-56CF-4A83-8ACA-AE11D29E32DF}" type="parTrans" cxnId="{822D5FE9-175D-41FC-9BB2-FE7B1AF36B98}">
      <dgm:prSet/>
      <dgm:spPr/>
      <dgm:t>
        <a:bodyPr/>
        <a:lstStyle/>
        <a:p>
          <a:endParaRPr lang="en-US"/>
        </a:p>
      </dgm:t>
    </dgm:pt>
    <dgm:pt modelId="{F1FAB364-0F4E-48DB-B821-E049429260C3}" type="sibTrans" cxnId="{822D5FE9-175D-41FC-9BB2-FE7B1AF36B98}">
      <dgm:prSet/>
      <dgm:spPr/>
      <dgm:t>
        <a:bodyPr/>
        <a:lstStyle/>
        <a:p>
          <a:endParaRPr lang="en-US"/>
        </a:p>
      </dgm:t>
    </dgm:pt>
    <dgm:pt modelId="{02311F41-6EC7-42CC-A042-F28497805288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Intuitive and user-friendly interface design.</a:t>
          </a:r>
        </a:p>
      </dgm:t>
    </dgm:pt>
    <dgm:pt modelId="{FB58F051-BCD0-48B9-B9BD-777DF823FB29}" type="parTrans" cxnId="{D0E081BC-DCC4-4C0A-803F-71B537B05B87}">
      <dgm:prSet/>
      <dgm:spPr/>
      <dgm:t>
        <a:bodyPr/>
        <a:lstStyle/>
        <a:p>
          <a:endParaRPr lang="en-US"/>
        </a:p>
      </dgm:t>
    </dgm:pt>
    <dgm:pt modelId="{4BEACDE7-3B87-4533-93BE-386769100808}" type="sibTrans" cxnId="{D0E081BC-DCC4-4C0A-803F-71B537B05B87}">
      <dgm:prSet/>
      <dgm:spPr/>
      <dgm:t>
        <a:bodyPr/>
        <a:lstStyle/>
        <a:p>
          <a:endParaRPr lang="en-US"/>
        </a:p>
      </dgm:t>
    </dgm:pt>
    <dgm:pt modelId="{67ABA673-5194-4E43-A35B-0B2F5F0E3A76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Access to basic training materials within the tool.</a:t>
          </a:r>
        </a:p>
      </dgm:t>
    </dgm:pt>
    <dgm:pt modelId="{A5162D7A-5746-4DED-B1C9-6E2144E3579F}" type="parTrans" cxnId="{C32F19C7-55F3-4484-B1A2-36C7B7EC015D}">
      <dgm:prSet/>
      <dgm:spPr/>
      <dgm:t>
        <a:bodyPr/>
        <a:lstStyle/>
        <a:p>
          <a:endParaRPr lang="en-US"/>
        </a:p>
      </dgm:t>
    </dgm:pt>
    <dgm:pt modelId="{D1042DBA-0226-4AA8-80DD-C0C02C93415E}" type="sibTrans" cxnId="{C32F19C7-55F3-4484-B1A2-36C7B7EC015D}">
      <dgm:prSet/>
      <dgm:spPr/>
      <dgm:t>
        <a:bodyPr/>
        <a:lstStyle/>
        <a:p>
          <a:endParaRPr lang="en-US"/>
        </a:p>
      </dgm:t>
    </dgm:pt>
    <dgm:pt modelId="{C439E403-75A4-4B8D-8C34-F4AE7723BC3A}">
      <dgm:prSet custT="1"/>
      <dgm:spPr/>
      <dgm:t>
        <a:bodyPr/>
        <a:lstStyle/>
        <a:p>
          <a:r>
            <a:rPr lang="en-US" sz="1050" b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Basic collaboration tools, such as document sharing and basic task assignment.</a:t>
          </a:r>
        </a:p>
      </dgm:t>
    </dgm:pt>
    <dgm:pt modelId="{CFE90AC6-6238-41A3-9939-DA80D2D67050}" type="parTrans" cxnId="{8CA32099-451C-4E6A-A16F-F7A171583CFE}">
      <dgm:prSet/>
      <dgm:spPr/>
      <dgm:t>
        <a:bodyPr/>
        <a:lstStyle/>
        <a:p>
          <a:endParaRPr lang="en-US"/>
        </a:p>
      </dgm:t>
    </dgm:pt>
    <dgm:pt modelId="{D3AE49D9-11A1-4455-BE59-F1E3865572E9}" type="sibTrans" cxnId="{8CA32099-451C-4E6A-A16F-F7A171583CFE}">
      <dgm:prSet/>
      <dgm:spPr/>
      <dgm:t>
        <a:bodyPr/>
        <a:lstStyle/>
        <a:p>
          <a:endParaRPr lang="en-US"/>
        </a:p>
      </dgm:t>
    </dgm:pt>
    <dgm:pt modelId="{8E5B6F84-9A59-4B6A-A88F-1F19DA4E1228}" type="pres">
      <dgm:prSet presAssocID="{1ECF6C86-847E-4D3A-9DD6-AD9630AFCCF3}" presName="Name0" presStyleCnt="0">
        <dgm:presLayoutVars>
          <dgm:dir/>
          <dgm:resizeHandles val="exact"/>
        </dgm:presLayoutVars>
      </dgm:prSet>
      <dgm:spPr/>
    </dgm:pt>
    <dgm:pt modelId="{12A0B76D-5F04-4230-92C0-D132F5416EDB}" type="pres">
      <dgm:prSet presAssocID="{3851875D-7F5F-4B42-8BA5-0B0C2303F70F}" presName="composite" presStyleCnt="0"/>
      <dgm:spPr/>
    </dgm:pt>
    <dgm:pt modelId="{705C409D-A8B2-41ED-BAA6-E6CF0FA051CC}" type="pres">
      <dgm:prSet presAssocID="{3851875D-7F5F-4B42-8BA5-0B0C2303F70F}" presName="rect1" presStyleLbl="trAlignAcc1" presStyleIdx="0" presStyleCnt="10">
        <dgm:presLayoutVars>
          <dgm:bulletEnabled val="1"/>
        </dgm:presLayoutVars>
      </dgm:prSet>
      <dgm:spPr/>
    </dgm:pt>
    <dgm:pt modelId="{D64CCB5F-B610-4882-9F20-97B9F15571CF}" type="pres">
      <dgm:prSet presAssocID="{3851875D-7F5F-4B42-8BA5-0B0C2303F70F}" presName="rect2" presStyleLbl="fgImgPlace1" presStyleIdx="0" presStyleCnt="1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</dgm:spPr>
    </dgm:pt>
    <dgm:pt modelId="{C6EF1943-553A-4D48-9A30-D7A367758346}" type="pres">
      <dgm:prSet presAssocID="{980AD5CA-DB36-413D-BFFC-76C487CCF1EE}" presName="sibTrans" presStyleCnt="0"/>
      <dgm:spPr/>
    </dgm:pt>
    <dgm:pt modelId="{761EDD82-1ED1-44AE-A66D-EEB52CEC3016}" type="pres">
      <dgm:prSet presAssocID="{8B754276-F919-41E0-8B54-54BF01446352}" presName="composite" presStyleCnt="0"/>
      <dgm:spPr/>
    </dgm:pt>
    <dgm:pt modelId="{B180A9BA-5177-489D-BE50-4C0FFDF858C1}" type="pres">
      <dgm:prSet presAssocID="{8B754276-F919-41E0-8B54-54BF01446352}" presName="rect1" presStyleLbl="trAlignAcc1" presStyleIdx="1" presStyleCnt="10">
        <dgm:presLayoutVars>
          <dgm:bulletEnabled val="1"/>
        </dgm:presLayoutVars>
      </dgm:prSet>
      <dgm:spPr/>
    </dgm:pt>
    <dgm:pt modelId="{06FBA77A-FE28-4D7B-A688-526D1352A607}" type="pres">
      <dgm:prSet presAssocID="{8B754276-F919-41E0-8B54-54BF01446352}" presName="rect2" presStyleLbl="fgImgPlace1" presStyleIdx="1" presStyleCnt="10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16666" b="16666"/>
          </a:stretch>
        </a:blipFill>
      </dgm:spPr>
    </dgm:pt>
    <dgm:pt modelId="{8357A8AA-A8CD-4088-9354-DB4C1A81B54A}" type="pres">
      <dgm:prSet presAssocID="{0D9513BD-18CF-4E17-B763-ED607781CB41}" presName="sibTrans" presStyleCnt="0"/>
      <dgm:spPr/>
    </dgm:pt>
    <dgm:pt modelId="{FB3A0664-1265-492C-957F-622840BC4291}" type="pres">
      <dgm:prSet presAssocID="{40D8C3AA-A5D3-4C98-8FD7-7BBF0BF37085}" presName="composite" presStyleCnt="0"/>
      <dgm:spPr/>
    </dgm:pt>
    <dgm:pt modelId="{FA21CB7B-0FB3-488B-9762-4F144321BFAB}" type="pres">
      <dgm:prSet presAssocID="{40D8C3AA-A5D3-4C98-8FD7-7BBF0BF37085}" presName="rect1" presStyleLbl="trAlignAcc1" presStyleIdx="2" presStyleCnt="10">
        <dgm:presLayoutVars>
          <dgm:bulletEnabled val="1"/>
        </dgm:presLayoutVars>
      </dgm:prSet>
      <dgm:spPr/>
    </dgm:pt>
    <dgm:pt modelId="{E17731FF-0ABA-46FC-8A13-B35CF2381061}" type="pres">
      <dgm:prSet presAssocID="{40D8C3AA-A5D3-4C98-8FD7-7BBF0BF37085}" presName="rect2" presStyleLbl="fgImgPlace1" presStyleIdx="2" presStyleCnt="10"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Document with solid fill"/>
        </a:ext>
      </dgm:extLst>
    </dgm:pt>
    <dgm:pt modelId="{3BB9B6BC-46B0-4BC3-9616-1DCED181C547}" type="pres">
      <dgm:prSet presAssocID="{C519CA33-08B5-4891-81AB-D74A9A9DEF22}" presName="sibTrans" presStyleCnt="0"/>
      <dgm:spPr/>
    </dgm:pt>
    <dgm:pt modelId="{97388407-793C-47E9-B4B4-F96FA5918F9F}" type="pres">
      <dgm:prSet presAssocID="{BCE36DAD-4237-4391-BFA4-B88209DA5F22}" presName="composite" presStyleCnt="0"/>
      <dgm:spPr/>
    </dgm:pt>
    <dgm:pt modelId="{9366C114-AEEF-445A-B766-300DEB7336E5}" type="pres">
      <dgm:prSet presAssocID="{BCE36DAD-4237-4391-BFA4-B88209DA5F22}" presName="rect1" presStyleLbl="trAlignAcc1" presStyleIdx="3" presStyleCnt="10">
        <dgm:presLayoutVars>
          <dgm:bulletEnabled val="1"/>
        </dgm:presLayoutVars>
      </dgm:prSet>
      <dgm:spPr/>
    </dgm:pt>
    <dgm:pt modelId="{1B6C312A-48EF-4355-8D0E-17AE7652C9CE}" type="pres">
      <dgm:prSet presAssocID="{BCE36DAD-4237-4391-BFA4-B88209DA5F22}" presName="rect2" presStyleLbl="fgImgPlace1" presStyleIdx="3" presStyleCnt="1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1000" r="-141000"/>
          </a:stretch>
        </a:blipFill>
      </dgm:spPr>
    </dgm:pt>
    <dgm:pt modelId="{76D65973-9EF1-4190-B559-EBC4882FA4D7}" type="pres">
      <dgm:prSet presAssocID="{B3635BE4-DB7B-42FE-B9F3-D4F80537A848}" presName="sibTrans" presStyleCnt="0"/>
      <dgm:spPr/>
    </dgm:pt>
    <dgm:pt modelId="{04262C62-5685-47E4-B069-357B9D15F2FB}" type="pres">
      <dgm:prSet presAssocID="{BF2A1001-F438-4347-9983-16661D84E8F3}" presName="composite" presStyleCnt="0"/>
      <dgm:spPr/>
    </dgm:pt>
    <dgm:pt modelId="{D6301CF4-2488-4F58-A11F-3565F19C84B2}" type="pres">
      <dgm:prSet presAssocID="{BF2A1001-F438-4347-9983-16661D84E8F3}" presName="rect1" presStyleLbl="trAlignAcc1" presStyleIdx="4" presStyleCnt="10">
        <dgm:presLayoutVars>
          <dgm:bulletEnabled val="1"/>
        </dgm:presLayoutVars>
      </dgm:prSet>
      <dgm:spPr/>
    </dgm:pt>
    <dgm:pt modelId="{89C55FAC-04C7-4E50-B1AC-2FC9221FAE59}" type="pres">
      <dgm:prSet presAssocID="{BF2A1001-F438-4347-9983-16661D84E8F3}" presName="rect2" presStyleLbl="fgImgPlace1" presStyleIdx="4" presStyleCnt="10"/>
      <dgm:spPr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228" t="2448" r="-48116" b="-2448"/>
          </a:stretch>
        </a:blipFill>
      </dgm:spPr>
      <dgm:extLst>
        <a:ext uri="{E40237B7-FDA0-4F09-8148-C483321AD2D9}">
          <dgm14:cNvPr xmlns:dgm14="http://schemas.microsoft.com/office/drawing/2010/diagram" id="0" name="" descr="Hand and arrows pointing up"/>
        </a:ext>
      </dgm:extLst>
    </dgm:pt>
    <dgm:pt modelId="{AE332F68-8A60-4426-BC32-8CC7E552E8C2}" type="pres">
      <dgm:prSet presAssocID="{FE8208E3-1AC5-43CB-861B-8B2734A14F49}" presName="sibTrans" presStyleCnt="0"/>
      <dgm:spPr/>
    </dgm:pt>
    <dgm:pt modelId="{7D9A6280-22E1-41E6-9B8F-2A6BE55EFF53}" type="pres">
      <dgm:prSet presAssocID="{0725178D-80DD-4748-A734-92EC70C4080D}" presName="composite" presStyleCnt="0"/>
      <dgm:spPr/>
    </dgm:pt>
    <dgm:pt modelId="{C8852A8C-3CBB-4DBF-A0A1-93E0965CDF30}" type="pres">
      <dgm:prSet presAssocID="{0725178D-80DD-4748-A734-92EC70C4080D}" presName="rect1" presStyleLbl="trAlignAcc1" presStyleIdx="5" presStyleCnt="10">
        <dgm:presLayoutVars>
          <dgm:bulletEnabled val="1"/>
        </dgm:presLayoutVars>
      </dgm:prSet>
      <dgm:spPr/>
    </dgm:pt>
    <dgm:pt modelId="{596712BA-6DE6-4C77-AA3E-D3712DC9BB4B}" type="pres">
      <dgm:prSet presAssocID="{0725178D-80DD-4748-A734-92EC70C4080D}" presName="rect2" presStyleLbl="fgImgPlace1" presStyleIdx="5" presStyleCnt="10"/>
      <dgm:spPr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808C6399-3738-45D4-A0C1-D3BF6DB321B9}" type="pres">
      <dgm:prSet presAssocID="{47EA2E6A-7A6A-44F9-AE3C-B36269223908}" presName="sibTrans" presStyleCnt="0"/>
      <dgm:spPr/>
    </dgm:pt>
    <dgm:pt modelId="{927FFEB6-B93D-4EDC-AD9F-2C42AE40E145}" type="pres">
      <dgm:prSet presAssocID="{A186B657-2D20-4877-B41B-508E13E71525}" presName="composite" presStyleCnt="0"/>
      <dgm:spPr/>
    </dgm:pt>
    <dgm:pt modelId="{A04C230E-21AE-4C2C-8EBE-6856B04988EF}" type="pres">
      <dgm:prSet presAssocID="{A186B657-2D20-4877-B41B-508E13E71525}" presName="rect1" presStyleLbl="trAlignAcc1" presStyleIdx="6" presStyleCnt="10">
        <dgm:presLayoutVars>
          <dgm:bulletEnabled val="1"/>
        </dgm:presLayoutVars>
      </dgm:prSet>
      <dgm:spPr/>
    </dgm:pt>
    <dgm:pt modelId="{CC5F4E7A-DA4F-4874-8983-7EFCA6385C8D}" type="pres">
      <dgm:prSet presAssocID="{A186B657-2D20-4877-B41B-508E13E71525}" presName="rect2" presStyleLbl="fgImgPlace1" presStyleIdx="6" presStyleCnt="10"/>
      <dgm:spPr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Email with solid fill"/>
        </a:ext>
      </dgm:extLst>
    </dgm:pt>
    <dgm:pt modelId="{049FB264-5296-4512-9F25-1DAEB232E0AA}" type="pres">
      <dgm:prSet presAssocID="{F1FAB364-0F4E-48DB-B821-E049429260C3}" presName="sibTrans" presStyleCnt="0"/>
      <dgm:spPr/>
    </dgm:pt>
    <dgm:pt modelId="{237D971D-3675-4B28-A149-8B588916AA49}" type="pres">
      <dgm:prSet presAssocID="{02311F41-6EC7-42CC-A042-F28497805288}" presName="composite" presStyleCnt="0"/>
      <dgm:spPr/>
    </dgm:pt>
    <dgm:pt modelId="{8D45366B-9B58-49EF-9E6B-F3DB96AAB249}" type="pres">
      <dgm:prSet presAssocID="{02311F41-6EC7-42CC-A042-F28497805288}" presName="rect1" presStyleLbl="trAlignAcc1" presStyleIdx="7" presStyleCnt="10">
        <dgm:presLayoutVars>
          <dgm:bulletEnabled val="1"/>
        </dgm:presLayoutVars>
      </dgm:prSet>
      <dgm:spPr/>
    </dgm:pt>
    <dgm:pt modelId="{BED96295-36F7-4C28-822C-DF89CADD12A8}" type="pres">
      <dgm:prSet presAssocID="{02311F41-6EC7-42CC-A042-F28497805288}" presName="rect2" presStyleLbl="fgImgPlace1" presStyleIdx="7" presStyleCnt="10"/>
      <dgm:spPr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Ui Ux with solid fill"/>
        </a:ext>
      </dgm:extLst>
    </dgm:pt>
    <dgm:pt modelId="{7B481AC7-9EF7-423C-A923-0B7A29517888}" type="pres">
      <dgm:prSet presAssocID="{4BEACDE7-3B87-4533-93BE-386769100808}" presName="sibTrans" presStyleCnt="0"/>
      <dgm:spPr/>
    </dgm:pt>
    <dgm:pt modelId="{F5694D6C-1E42-44BA-B7D9-124B451149F3}" type="pres">
      <dgm:prSet presAssocID="{67ABA673-5194-4E43-A35B-0B2F5F0E3A76}" presName="composite" presStyleCnt="0"/>
      <dgm:spPr/>
    </dgm:pt>
    <dgm:pt modelId="{A4876758-E12C-454F-84A0-5F1E16B9EFD9}" type="pres">
      <dgm:prSet presAssocID="{67ABA673-5194-4E43-A35B-0B2F5F0E3A76}" presName="rect1" presStyleLbl="trAlignAcc1" presStyleIdx="8" presStyleCnt="10">
        <dgm:presLayoutVars>
          <dgm:bulletEnabled val="1"/>
        </dgm:presLayoutVars>
      </dgm:prSet>
      <dgm:spPr/>
    </dgm:pt>
    <dgm:pt modelId="{0409C12C-5D77-421D-8F45-3DBD9276AB41}" type="pres">
      <dgm:prSet presAssocID="{67ABA673-5194-4E43-A35B-0B2F5F0E3A76}" presName="rect2" presStyleLbl="fgImgPlace1" presStyleIdx="8" presStyleCnt="10"/>
      <dgm:spPr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3A30DF0E-7C44-4DD0-B9B2-FC2329F53BF8}" type="pres">
      <dgm:prSet presAssocID="{D1042DBA-0226-4AA8-80DD-C0C02C93415E}" presName="sibTrans" presStyleCnt="0"/>
      <dgm:spPr/>
    </dgm:pt>
    <dgm:pt modelId="{8ADCAB9E-B9E0-41D4-B675-20CD9EB10C67}" type="pres">
      <dgm:prSet presAssocID="{C439E403-75A4-4B8D-8C34-F4AE7723BC3A}" presName="composite" presStyleCnt="0"/>
      <dgm:spPr/>
    </dgm:pt>
    <dgm:pt modelId="{0B5275B1-D92E-414F-B668-E18DE2835DE4}" type="pres">
      <dgm:prSet presAssocID="{C439E403-75A4-4B8D-8C34-F4AE7723BC3A}" presName="rect1" presStyleLbl="trAlignAcc1" presStyleIdx="9" presStyleCnt="10">
        <dgm:presLayoutVars>
          <dgm:bulletEnabled val="1"/>
        </dgm:presLayoutVars>
      </dgm:prSet>
      <dgm:spPr/>
    </dgm:pt>
    <dgm:pt modelId="{50BD9B4E-5E3E-4873-AA0A-E2F47B0E2FF5}" type="pres">
      <dgm:prSet presAssocID="{C439E403-75A4-4B8D-8C34-F4AE7723BC3A}" presName="rect2" presStyleLbl="fgImgPlace1" presStyleIdx="9" presStyleCnt="10"/>
      <dgm:spPr>
        <a:blipFill dpi="0" rotWithShape="1"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 t="16666" b="16666"/>
          </a:stretch>
        </a:blipFill>
      </dgm:spPr>
      <dgm:extLst>
        <a:ext uri="{E40237B7-FDA0-4F09-8148-C483321AD2D9}">
          <dgm14:cNvPr xmlns:dgm14="http://schemas.microsoft.com/office/drawing/2010/diagram" id="0" name="" descr="Mining tools with solid fill"/>
        </a:ext>
      </dgm:extLst>
    </dgm:pt>
  </dgm:ptLst>
  <dgm:cxnLst>
    <dgm:cxn modelId="{F61F9F0D-4C21-4E56-9205-C02E3EE3919F}" type="presOf" srcId="{3851875D-7F5F-4B42-8BA5-0B0C2303F70F}" destId="{705C409D-A8B2-41ED-BAA6-E6CF0FA051CC}" srcOrd="0" destOrd="0" presId="urn:microsoft.com/office/officeart/2008/layout/PictureStrips"/>
    <dgm:cxn modelId="{F99C3919-D92A-4D95-919C-2E9EA5CB693F}" type="presOf" srcId="{40D8C3AA-A5D3-4C98-8FD7-7BBF0BF37085}" destId="{FA21CB7B-0FB3-488B-9762-4F144321BFAB}" srcOrd="0" destOrd="0" presId="urn:microsoft.com/office/officeart/2008/layout/PictureStrips"/>
    <dgm:cxn modelId="{FF85C92B-9BB6-45FE-ADB0-80A2208E0C1F}" type="presOf" srcId="{02311F41-6EC7-42CC-A042-F28497805288}" destId="{8D45366B-9B58-49EF-9E6B-F3DB96AAB249}" srcOrd="0" destOrd="0" presId="urn:microsoft.com/office/officeart/2008/layout/PictureStrips"/>
    <dgm:cxn modelId="{2EF09565-65F2-4D39-8BC3-B57210A61692}" srcId="{1ECF6C86-847E-4D3A-9DD6-AD9630AFCCF3}" destId="{3851875D-7F5F-4B42-8BA5-0B0C2303F70F}" srcOrd="0" destOrd="0" parTransId="{FCF824EB-64EF-4BF4-B887-05C9BEBCA386}" sibTransId="{980AD5CA-DB36-413D-BFFC-76C487CCF1EE}"/>
    <dgm:cxn modelId="{72C8CB6A-E34B-46C9-8B16-75EFF33AC0B6}" srcId="{1ECF6C86-847E-4D3A-9DD6-AD9630AFCCF3}" destId="{40D8C3AA-A5D3-4C98-8FD7-7BBF0BF37085}" srcOrd="2" destOrd="0" parTransId="{B83D9FD6-C0F3-41BB-BECF-01D12DE113FC}" sibTransId="{C519CA33-08B5-4891-81AB-D74A9A9DEF22}"/>
    <dgm:cxn modelId="{4107CB6C-0B24-46B2-9453-9DB34AE551E6}" type="presOf" srcId="{1ECF6C86-847E-4D3A-9DD6-AD9630AFCCF3}" destId="{8E5B6F84-9A59-4B6A-A88F-1F19DA4E1228}" srcOrd="0" destOrd="0" presId="urn:microsoft.com/office/officeart/2008/layout/PictureStrips"/>
    <dgm:cxn modelId="{7727CD4D-965B-4680-BF56-F4AE3EC118ED}" srcId="{1ECF6C86-847E-4D3A-9DD6-AD9630AFCCF3}" destId="{BF2A1001-F438-4347-9983-16661D84E8F3}" srcOrd="4" destOrd="0" parTransId="{991D8D00-9B94-4F2E-A81B-53540F86035C}" sibTransId="{FE8208E3-1AC5-43CB-861B-8B2734A14F49}"/>
    <dgm:cxn modelId="{D0E7EF85-1B76-4501-B747-4B7A780EA32B}" type="presOf" srcId="{67ABA673-5194-4E43-A35B-0B2F5F0E3A76}" destId="{A4876758-E12C-454F-84A0-5F1E16B9EFD9}" srcOrd="0" destOrd="0" presId="urn:microsoft.com/office/officeart/2008/layout/PictureStrips"/>
    <dgm:cxn modelId="{DEA94E8A-CD96-40BB-991D-8C4227360B11}" srcId="{1ECF6C86-847E-4D3A-9DD6-AD9630AFCCF3}" destId="{8B754276-F919-41E0-8B54-54BF01446352}" srcOrd="1" destOrd="0" parTransId="{CC4C5757-0220-44FE-9B53-C0549EED24EB}" sibTransId="{0D9513BD-18CF-4E17-B763-ED607781CB41}"/>
    <dgm:cxn modelId="{8CA32099-451C-4E6A-A16F-F7A171583CFE}" srcId="{1ECF6C86-847E-4D3A-9DD6-AD9630AFCCF3}" destId="{C439E403-75A4-4B8D-8C34-F4AE7723BC3A}" srcOrd="9" destOrd="0" parTransId="{CFE90AC6-6238-41A3-9939-DA80D2D67050}" sibTransId="{D3AE49D9-11A1-4455-BE59-F1E3865572E9}"/>
    <dgm:cxn modelId="{FC6643B3-726B-4502-B285-2672F603298F}" type="presOf" srcId="{0725178D-80DD-4748-A734-92EC70C4080D}" destId="{C8852A8C-3CBB-4DBF-A0A1-93E0965CDF30}" srcOrd="0" destOrd="0" presId="urn:microsoft.com/office/officeart/2008/layout/PictureStrips"/>
    <dgm:cxn modelId="{D0E081BC-DCC4-4C0A-803F-71B537B05B87}" srcId="{1ECF6C86-847E-4D3A-9DD6-AD9630AFCCF3}" destId="{02311F41-6EC7-42CC-A042-F28497805288}" srcOrd="7" destOrd="0" parTransId="{FB58F051-BCD0-48B9-B9BD-777DF823FB29}" sibTransId="{4BEACDE7-3B87-4533-93BE-386769100808}"/>
    <dgm:cxn modelId="{F700E8C0-7D84-4E00-96B8-8FCD3C74A3C9}" type="presOf" srcId="{BCE36DAD-4237-4391-BFA4-B88209DA5F22}" destId="{9366C114-AEEF-445A-B766-300DEB7336E5}" srcOrd="0" destOrd="0" presId="urn:microsoft.com/office/officeart/2008/layout/PictureStrips"/>
    <dgm:cxn modelId="{EDBE0BC3-D8EF-4E01-9C26-99E3C497EBB4}" type="presOf" srcId="{C439E403-75A4-4B8D-8C34-F4AE7723BC3A}" destId="{0B5275B1-D92E-414F-B668-E18DE2835DE4}" srcOrd="0" destOrd="0" presId="urn:microsoft.com/office/officeart/2008/layout/PictureStrips"/>
    <dgm:cxn modelId="{C32F19C7-55F3-4484-B1A2-36C7B7EC015D}" srcId="{1ECF6C86-847E-4D3A-9DD6-AD9630AFCCF3}" destId="{67ABA673-5194-4E43-A35B-0B2F5F0E3A76}" srcOrd="8" destOrd="0" parTransId="{A5162D7A-5746-4DED-B1C9-6E2144E3579F}" sibTransId="{D1042DBA-0226-4AA8-80DD-C0C02C93415E}"/>
    <dgm:cxn modelId="{CD9B87D1-DFD3-4BBF-9F45-53C07C8D1437}" type="presOf" srcId="{BF2A1001-F438-4347-9983-16661D84E8F3}" destId="{D6301CF4-2488-4F58-A11F-3565F19C84B2}" srcOrd="0" destOrd="0" presId="urn:microsoft.com/office/officeart/2008/layout/PictureStrips"/>
    <dgm:cxn modelId="{E7ABCDD8-BFC5-481B-80DF-9FBB11FCF58F}" srcId="{1ECF6C86-847E-4D3A-9DD6-AD9630AFCCF3}" destId="{BCE36DAD-4237-4391-BFA4-B88209DA5F22}" srcOrd="3" destOrd="0" parTransId="{235CFA45-62A5-4B69-B0DB-0CB7F9A6FE94}" sibTransId="{B3635BE4-DB7B-42FE-B9F3-D4F80537A848}"/>
    <dgm:cxn modelId="{B07093D9-2CCD-46BE-BB31-3A0996891EB6}" type="presOf" srcId="{8B754276-F919-41E0-8B54-54BF01446352}" destId="{B180A9BA-5177-489D-BE50-4C0FFDF858C1}" srcOrd="0" destOrd="0" presId="urn:microsoft.com/office/officeart/2008/layout/PictureStrips"/>
    <dgm:cxn modelId="{822D5FE9-175D-41FC-9BB2-FE7B1AF36B98}" srcId="{1ECF6C86-847E-4D3A-9DD6-AD9630AFCCF3}" destId="{A186B657-2D20-4877-B41B-508E13E71525}" srcOrd="6" destOrd="0" parTransId="{7881C5D7-56CF-4A83-8ACA-AE11D29E32DF}" sibTransId="{F1FAB364-0F4E-48DB-B821-E049429260C3}"/>
    <dgm:cxn modelId="{FC80C6EE-65DF-4107-9C10-329D05F1BDC9}" type="presOf" srcId="{A186B657-2D20-4877-B41B-508E13E71525}" destId="{A04C230E-21AE-4C2C-8EBE-6856B04988EF}" srcOrd="0" destOrd="0" presId="urn:microsoft.com/office/officeart/2008/layout/PictureStrips"/>
    <dgm:cxn modelId="{43CCC4FD-BA11-41CB-A8A9-471B141A69CF}" srcId="{1ECF6C86-847E-4D3A-9DD6-AD9630AFCCF3}" destId="{0725178D-80DD-4748-A734-92EC70C4080D}" srcOrd="5" destOrd="0" parTransId="{02A18C92-A7A1-4F24-9364-9E2D8ACE422C}" sibTransId="{47EA2E6A-7A6A-44F9-AE3C-B36269223908}"/>
    <dgm:cxn modelId="{13FCF66A-A042-43C3-A358-728EDC5F9ADA}" type="presParOf" srcId="{8E5B6F84-9A59-4B6A-A88F-1F19DA4E1228}" destId="{12A0B76D-5F04-4230-92C0-D132F5416EDB}" srcOrd="0" destOrd="0" presId="urn:microsoft.com/office/officeart/2008/layout/PictureStrips"/>
    <dgm:cxn modelId="{2171C2DB-BE78-42B7-AAD5-1FD188E1FBB0}" type="presParOf" srcId="{12A0B76D-5F04-4230-92C0-D132F5416EDB}" destId="{705C409D-A8B2-41ED-BAA6-E6CF0FA051CC}" srcOrd="0" destOrd="0" presId="urn:microsoft.com/office/officeart/2008/layout/PictureStrips"/>
    <dgm:cxn modelId="{95DC9CFA-7900-4F94-A398-56D75B9654AC}" type="presParOf" srcId="{12A0B76D-5F04-4230-92C0-D132F5416EDB}" destId="{D64CCB5F-B610-4882-9F20-97B9F15571CF}" srcOrd="1" destOrd="0" presId="urn:microsoft.com/office/officeart/2008/layout/PictureStrips"/>
    <dgm:cxn modelId="{4BE38E9A-70BA-42A2-B9F6-F409E14923A3}" type="presParOf" srcId="{8E5B6F84-9A59-4B6A-A88F-1F19DA4E1228}" destId="{C6EF1943-553A-4D48-9A30-D7A367758346}" srcOrd="1" destOrd="0" presId="urn:microsoft.com/office/officeart/2008/layout/PictureStrips"/>
    <dgm:cxn modelId="{E2374B5B-2EAE-413B-8990-A16EC45483A0}" type="presParOf" srcId="{8E5B6F84-9A59-4B6A-A88F-1F19DA4E1228}" destId="{761EDD82-1ED1-44AE-A66D-EEB52CEC3016}" srcOrd="2" destOrd="0" presId="urn:microsoft.com/office/officeart/2008/layout/PictureStrips"/>
    <dgm:cxn modelId="{40CDB8AB-6099-4305-A47B-385360749C8E}" type="presParOf" srcId="{761EDD82-1ED1-44AE-A66D-EEB52CEC3016}" destId="{B180A9BA-5177-489D-BE50-4C0FFDF858C1}" srcOrd="0" destOrd="0" presId="urn:microsoft.com/office/officeart/2008/layout/PictureStrips"/>
    <dgm:cxn modelId="{53F9282B-B8C1-47A1-8020-2D1FB79F0A9C}" type="presParOf" srcId="{761EDD82-1ED1-44AE-A66D-EEB52CEC3016}" destId="{06FBA77A-FE28-4D7B-A688-526D1352A607}" srcOrd="1" destOrd="0" presId="urn:microsoft.com/office/officeart/2008/layout/PictureStrips"/>
    <dgm:cxn modelId="{2947D624-F784-43D5-99FE-86AC03BDA2AD}" type="presParOf" srcId="{8E5B6F84-9A59-4B6A-A88F-1F19DA4E1228}" destId="{8357A8AA-A8CD-4088-9354-DB4C1A81B54A}" srcOrd="3" destOrd="0" presId="urn:microsoft.com/office/officeart/2008/layout/PictureStrips"/>
    <dgm:cxn modelId="{249C9A73-A5AE-4FFC-BD50-B0A6380AE95B}" type="presParOf" srcId="{8E5B6F84-9A59-4B6A-A88F-1F19DA4E1228}" destId="{FB3A0664-1265-492C-957F-622840BC4291}" srcOrd="4" destOrd="0" presId="urn:microsoft.com/office/officeart/2008/layout/PictureStrips"/>
    <dgm:cxn modelId="{AFBD3068-E05F-491A-9EAE-4E8CCBACB8E2}" type="presParOf" srcId="{FB3A0664-1265-492C-957F-622840BC4291}" destId="{FA21CB7B-0FB3-488B-9762-4F144321BFAB}" srcOrd="0" destOrd="0" presId="urn:microsoft.com/office/officeart/2008/layout/PictureStrips"/>
    <dgm:cxn modelId="{776BB65B-46DA-4F87-A140-9E4880F04512}" type="presParOf" srcId="{FB3A0664-1265-492C-957F-622840BC4291}" destId="{E17731FF-0ABA-46FC-8A13-B35CF2381061}" srcOrd="1" destOrd="0" presId="urn:microsoft.com/office/officeart/2008/layout/PictureStrips"/>
    <dgm:cxn modelId="{002E0E40-7BA5-47D4-AC1C-58A68B682E25}" type="presParOf" srcId="{8E5B6F84-9A59-4B6A-A88F-1F19DA4E1228}" destId="{3BB9B6BC-46B0-4BC3-9616-1DCED181C547}" srcOrd="5" destOrd="0" presId="urn:microsoft.com/office/officeart/2008/layout/PictureStrips"/>
    <dgm:cxn modelId="{544CBED6-955C-4DC1-A0B6-C36682AD3E55}" type="presParOf" srcId="{8E5B6F84-9A59-4B6A-A88F-1F19DA4E1228}" destId="{97388407-793C-47E9-B4B4-F96FA5918F9F}" srcOrd="6" destOrd="0" presId="urn:microsoft.com/office/officeart/2008/layout/PictureStrips"/>
    <dgm:cxn modelId="{4FF171F6-2587-40E1-AF25-6A76A00E4ECC}" type="presParOf" srcId="{97388407-793C-47E9-B4B4-F96FA5918F9F}" destId="{9366C114-AEEF-445A-B766-300DEB7336E5}" srcOrd="0" destOrd="0" presId="urn:microsoft.com/office/officeart/2008/layout/PictureStrips"/>
    <dgm:cxn modelId="{BD810257-7CBF-419C-89EC-C61C9D771951}" type="presParOf" srcId="{97388407-793C-47E9-B4B4-F96FA5918F9F}" destId="{1B6C312A-48EF-4355-8D0E-17AE7652C9CE}" srcOrd="1" destOrd="0" presId="urn:microsoft.com/office/officeart/2008/layout/PictureStrips"/>
    <dgm:cxn modelId="{D88337A6-5D8B-4F74-9EF2-121CF7E82040}" type="presParOf" srcId="{8E5B6F84-9A59-4B6A-A88F-1F19DA4E1228}" destId="{76D65973-9EF1-4190-B559-EBC4882FA4D7}" srcOrd="7" destOrd="0" presId="urn:microsoft.com/office/officeart/2008/layout/PictureStrips"/>
    <dgm:cxn modelId="{09ADF091-65CF-4A06-8C90-C5770946B7B9}" type="presParOf" srcId="{8E5B6F84-9A59-4B6A-A88F-1F19DA4E1228}" destId="{04262C62-5685-47E4-B069-357B9D15F2FB}" srcOrd="8" destOrd="0" presId="urn:microsoft.com/office/officeart/2008/layout/PictureStrips"/>
    <dgm:cxn modelId="{4761AA3D-3CFB-4380-A6F1-40FAFD9CBB35}" type="presParOf" srcId="{04262C62-5685-47E4-B069-357B9D15F2FB}" destId="{D6301CF4-2488-4F58-A11F-3565F19C84B2}" srcOrd="0" destOrd="0" presId="urn:microsoft.com/office/officeart/2008/layout/PictureStrips"/>
    <dgm:cxn modelId="{F1C60579-67EC-4ECA-BA82-60281B956C0A}" type="presParOf" srcId="{04262C62-5685-47E4-B069-357B9D15F2FB}" destId="{89C55FAC-04C7-4E50-B1AC-2FC9221FAE59}" srcOrd="1" destOrd="0" presId="urn:microsoft.com/office/officeart/2008/layout/PictureStrips"/>
    <dgm:cxn modelId="{398271A1-DB53-448D-B625-1A791E6E46C3}" type="presParOf" srcId="{8E5B6F84-9A59-4B6A-A88F-1F19DA4E1228}" destId="{AE332F68-8A60-4426-BC32-8CC7E552E8C2}" srcOrd="9" destOrd="0" presId="urn:microsoft.com/office/officeart/2008/layout/PictureStrips"/>
    <dgm:cxn modelId="{0A9280AF-E756-42B8-AB46-7EDE895E000C}" type="presParOf" srcId="{8E5B6F84-9A59-4B6A-A88F-1F19DA4E1228}" destId="{7D9A6280-22E1-41E6-9B8F-2A6BE55EFF53}" srcOrd="10" destOrd="0" presId="urn:microsoft.com/office/officeart/2008/layout/PictureStrips"/>
    <dgm:cxn modelId="{0AF2C2B9-0579-47BF-BBC1-998500E2D67A}" type="presParOf" srcId="{7D9A6280-22E1-41E6-9B8F-2A6BE55EFF53}" destId="{C8852A8C-3CBB-4DBF-A0A1-93E0965CDF30}" srcOrd="0" destOrd="0" presId="urn:microsoft.com/office/officeart/2008/layout/PictureStrips"/>
    <dgm:cxn modelId="{1FCDFCD5-DB3B-41C5-9907-E333CFB39672}" type="presParOf" srcId="{7D9A6280-22E1-41E6-9B8F-2A6BE55EFF53}" destId="{596712BA-6DE6-4C77-AA3E-D3712DC9BB4B}" srcOrd="1" destOrd="0" presId="urn:microsoft.com/office/officeart/2008/layout/PictureStrips"/>
    <dgm:cxn modelId="{578EFC2F-F20C-4B86-845D-011720EE093D}" type="presParOf" srcId="{8E5B6F84-9A59-4B6A-A88F-1F19DA4E1228}" destId="{808C6399-3738-45D4-A0C1-D3BF6DB321B9}" srcOrd="11" destOrd="0" presId="urn:microsoft.com/office/officeart/2008/layout/PictureStrips"/>
    <dgm:cxn modelId="{58FBF598-6E12-400B-9204-E86F42898144}" type="presParOf" srcId="{8E5B6F84-9A59-4B6A-A88F-1F19DA4E1228}" destId="{927FFEB6-B93D-4EDC-AD9F-2C42AE40E145}" srcOrd="12" destOrd="0" presId="urn:microsoft.com/office/officeart/2008/layout/PictureStrips"/>
    <dgm:cxn modelId="{7BF83033-BF96-46DA-AC2D-59DD20C2D699}" type="presParOf" srcId="{927FFEB6-B93D-4EDC-AD9F-2C42AE40E145}" destId="{A04C230E-21AE-4C2C-8EBE-6856B04988EF}" srcOrd="0" destOrd="0" presId="urn:microsoft.com/office/officeart/2008/layout/PictureStrips"/>
    <dgm:cxn modelId="{79E06AA8-2B73-4258-A2DE-867B17AA2EBD}" type="presParOf" srcId="{927FFEB6-B93D-4EDC-AD9F-2C42AE40E145}" destId="{CC5F4E7A-DA4F-4874-8983-7EFCA6385C8D}" srcOrd="1" destOrd="0" presId="urn:microsoft.com/office/officeart/2008/layout/PictureStrips"/>
    <dgm:cxn modelId="{B20A2E87-9D2A-43D4-9C52-DB158D8A86F3}" type="presParOf" srcId="{8E5B6F84-9A59-4B6A-A88F-1F19DA4E1228}" destId="{049FB264-5296-4512-9F25-1DAEB232E0AA}" srcOrd="13" destOrd="0" presId="urn:microsoft.com/office/officeart/2008/layout/PictureStrips"/>
    <dgm:cxn modelId="{F51B5B58-B393-4F36-8091-F6C490D199FF}" type="presParOf" srcId="{8E5B6F84-9A59-4B6A-A88F-1F19DA4E1228}" destId="{237D971D-3675-4B28-A149-8B588916AA49}" srcOrd="14" destOrd="0" presId="urn:microsoft.com/office/officeart/2008/layout/PictureStrips"/>
    <dgm:cxn modelId="{62184C48-0A18-4632-B3A0-4E595E5AD2A1}" type="presParOf" srcId="{237D971D-3675-4B28-A149-8B588916AA49}" destId="{8D45366B-9B58-49EF-9E6B-F3DB96AAB249}" srcOrd="0" destOrd="0" presId="urn:microsoft.com/office/officeart/2008/layout/PictureStrips"/>
    <dgm:cxn modelId="{77FB4C39-77F9-4CC1-927B-C787956C614C}" type="presParOf" srcId="{237D971D-3675-4B28-A149-8B588916AA49}" destId="{BED96295-36F7-4C28-822C-DF89CADD12A8}" srcOrd="1" destOrd="0" presId="urn:microsoft.com/office/officeart/2008/layout/PictureStrips"/>
    <dgm:cxn modelId="{A5BA9ACC-60D7-4F1A-8C59-2134F1EF7A27}" type="presParOf" srcId="{8E5B6F84-9A59-4B6A-A88F-1F19DA4E1228}" destId="{7B481AC7-9EF7-423C-A923-0B7A29517888}" srcOrd="15" destOrd="0" presId="urn:microsoft.com/office/officeart/2008/layout/PictureStrips"/>
    <dgm:cxn modelId="{B22FFC0E-BDF5-4A6D-8E8E-862B758ECED8}" type="presParOf" srcId="{8E5B6F84-9A59-4B6A-A88F-1F19DA4E1228}" destId="{F5694D6C-1E42-44BA-B7D9-124B451149F3}" srcOrd="16" destOrd="0" presId="urn:microsoft.com/office/officeart/2008/layout/PictureStrips"/>
    <dgm:cxn modelId="{A0D222A7-7E90-4419-9E27-364697A2B293}" type="presParOf" srcId="{F5694D6C-1E42-44BA-B7D9-124B451149F3}" destId="{A4876758-E12C-454F-84A0-5F1E16B9EFD9}" srcOrd="0" destOrd="0" presId="urn:microsoft.com/office/officeart/2008/layout/PictureStrips"/>
    <dgm:cxn modelId="{9A9A9550-214D-4BA7-8CF6-AE745976DAEF}" type="presParOf" srcId="{F5694D6C-1E42-44BA-B7D9-124B451149F3}" destId="{0409C12C-5D77-421D-8F45-3DBD9276AB41}" srcOrd="1" destOrd="0" presId="urn:microsoft.com/office/officeart/2008/layout/PictureStrips"/>
    <dgm:cxn modelId="{6594C382-C7D2-4D58-AEC6-3BF990A2B85D}" type="presParOf" srcId="{8E5B6F84-9A59-4B6A-A88F-1F19DA4E1228}" destId="{3A30DF0E-7C44-4DD0-B9B2-FC2329F53BF8}" srcOrd="17" destOrd="0" presId="urn:microsoft.com/office/officeart/2008/layout/PictureStrips"/>
    <dgm:cxn modelId="{3C0D0A2C-92A5-4B4B-811E-3B6200B36FDC}" type="presParOf" srcId="{8E5B6F84-9A59-4B6A-A88F-1F19DA4E1228}" destId="{8ADCAB9E-B9E0-41D4-B675-20CD9EB10C67}" srcOrd="18" destOrd="0" presId="urn:microsoft.com/office/officeart/2008/layout/PictureStrips"/>
    <dgm:cxn modelId="{42C57E34-B8F2-4020-8E53-B66703146367}" type="presParOf" srcId="{8ADCAB9E-B9E0-41D4-B675-20CD9EB10C67}" destId="{0B5275B1-D92E-414F-B668-E18DE2835DE4}" srcOrd="0" destOrd="0" presId="urn:microsoft.com/office/officeart/2008/layout/PictureStrips"/>
    <dgm:cxn modelId="{82B3E220-E8A4-45BF-85BD-09DB4917A391}" type="presParOf" srcId="{8ADCAB9E-B9E0-41D4-B675-20CD9EB10C67}" destId="{50BD9B4E-5E3E-4873-AA0A-E2F47B0E2FF5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930F342-31CC-4FD2-AB5A-6AE9A740BE72}" type="doc">
      <dgm:prSet loTypeId="urn:microsoft.com/office/officeart/2005/8/layout/rings+Icon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5EC7193-8048-4C86-BDF9-936A2C6A3F5F}">
      <dgm:prSet phldrT="[Text]" custT="1"/>
      <dgm:spPr/>
      <dgm:t>
        <a:bodyPr/>
        <a:lstStyle/>
        <a:p>
          <a:pPr algn="ctr"/>
          <a:r>
            <a:rPr lang="en-US" sz="1200" b="0" i="1">
              <a:solidFill>
                <a:schemeClr val="accent6"/>
              </a:solidFill>
            </a:rPr>
            <a:t>MONITORING OF REGULATORY CHANGES</a:t>
          </a:r>
          <a:endParaRPr lang="en-IN" sz="1200" b="0" i="1">
            <a:solidFill>
              <a:schemeClr val="accent6"/>
            </a:solidFill>
          </a:endParaRPr>
        </a:p>
      </dgm:t>
    </dgm:pt>
    <dgm:pt modelId="{F91492BA-3D75-43C5-89C9-C23E79BA11F9}" type="parTrans" cxnId="{8D4F256B-6FB1-4810-A687-E2931EA9DCDE}">
      <dgm:prSet/>
      <dgm:spPr/>
      <dgm:t>
        <a:bodyPr/>
        <a:lstStyle/>
        <a:p>
          <a:pPr algn="l"/>
          <a:endParaRPr lang="en-IN"/>
        </a:p>
      </dgm:t>
    </dgm:pt>
    <dgm:pt modelId="{3EE2112A-8211-48A7-A82F-5DE10E65AE18}" type="sibTrans" cxnId="{8D4F256B-6FB1-4810-A687-E2931EA9DCDE}">
      <dgm:prSet/>
      <dgm:spPr/>
      <dgm:t>
        <a:bodyPr/>
        <a:lstStyle/>
        <a:p>
          <a:pPr algn="l"/>
          <a:endParaRPr lang="en-IN"/>
        </a:p>
      </dgm:t>
    </dgm:pt>
    <dgm:pt modelId="{3CB1983D-962D-475D-A540-A61BEBA1D38F}">
      <dgm:prSet phldrT="[Text]" custT="1"/>
      <dgm:spPr/>
      <dgm:t>
        <a:bodyPr/>
        <a:lstStyle/>
        <a:p>
          <a:pPr algn="ctr"/>
          <a:r>
            <a:rPr lang="en-US" sz="1050" b="0" i="1">
              <a:solidFill>
                <a:schemeClr val="accent6"/>
              </a:solidFill>
            </a:rPr>
            <a:t>AI WORKFLOW DESIGNS WITH CUSTOMIZATION OPTIONS</a:t>
          </a:r>
          <a:endParaRPr lang="en-IN" sz="1050" b="0" i="1">
            <a:solidFill>
              <a:schemeClr val="accent6"/>
            </a:solidFill>
          </a:endParaRPr>
        </a:p>
      </dgm:t>
    </dgm:pt>
    <dgm:pt modelId="{13A053D6-10F1-42C8-B2BC-A146EE7A0BE7}" type="parTrans" cxnId="{3D274D0F-DD5B-4912-898A-6C908DCA6CDB}">
      <dgm:prSet/>
      <dgm:spPr/>
      <dgm:t>
        <a:bodyPr/>
        <a:lstStyle/>
        <a:p>
          <a:pPr algn="l"/>
          <a:endParaRPr lang="en-IN"/>
        </a:p>
      </dgm:t>
    </dgm:pt>
    <dgm:pt modelId="{00719966-E585-420C-A424-838A5B4F3889}" type="sibTrans" cxnId="{3D274D0F-DD5B-4912-898A-6C908DCA6CDB}">
      <dgm:prSet/>
      <dgm:spPr/>
      <dgm:t>
        <a:bodyPr/>
        <a:lstStyle/>
        <a:p>
          <a:pPr algn="l"/>
          <a:endParaRPr lang="en-IN"/>
        </a:p>
      </dgm:t>
    </dgm:pt>
    <dgm:pt modelId="{4B3F0382-4B66-4D08-BD25-9A6F708C80BD}">
      <dgm:prSet phldrT="[Text]" custT="1"/>
      <dgm:spPr/>
      <dgm:t>
        <a:bodyPr/>
        <a:lstStyle/>
        <a:p>
          <a:pPr algn="ctr"/>
          <a:r>
            <a:rPr lang="en-US" sz="1050" b="0" i="1">
              <a:solidFill>
                <a:schemeClr val="accent6"/>
              </a:solidFill>
            </a:rPr>
            <a:t>NLP TO EXTRACT INFORMATION FROM REGULATORY TEXTS.</a:t>
          </a:r>
          <a:endParaRPr lang="en-IN" sz="1050" b="0" i="1">
            <a:solidFill>
              <a:schemeClr val="accent6"/>
            </a:solidFill>
          </a:endParaRPr>
        </a:p>
      </dgm:t>
    </dgm:pt>
    <dgm:pt modelId="{846E0263-D6DB-447A-9FD1-66F036188F69}" type="parTrans" cxnId="{344C22BC-DA15-4100-934F-14A656D2D7BE}">
      <dgm:prSet/>
      <dgm:spPr/>
      <dgm:t>
        <a:bodyPr/>
        <a:lstStyle/>
        <a:p>
          <a:pPr algn="l"/>
          <a:endParaRPr lang="en-IN"/>
        </a:p>
      </dgm:t>
    </dgm:pt>
    <dgm:pt modelId="{46AC4B60-EF77-4D7E-B458-C573C575BC71}" type="sibTrans" cxnId="{344C22BC-DA15-4100-934F-14A656D2D7BE}">
      <dgm:prSet/>
      <dgm:spPr/>
      <dgm:t>
        <a:bodyPr/>
        <a:lstStyle/>
        <a:p>
          <a:pPr algn="l"/>
          <a:endParaRPr lang="en-IN"/>
        </a:p>
      </dgm:t>
    </dgm:pt>
    <dgm:pt modelId="{2F965102-02DA-4DA4-8BDE-DA1A05673AD3}">
      <dgm:prSet phldrT="[Text]" custT="1"/>
      <dgm:spPr/>
      <dgm:t>
        <a:bodyPr/>
        <a:lstStyle/>
        <a:p>
          <a:pPr algn="ctr"/>
          <a:r>
            <a:rPr lang="en-US" sz="1400" b="0" i="1">
              <a:solidFill>
                <a:schemeClr val="accent6"/>
              </a:solidFill>
            </a:rPr>
            <a:t>PREDICTIVE ANALYTICS</a:t>
          </a:r>
          <a:endParaRPr lang="en-IN" sz="1400" b="0" i="1">
            <a:solidFill>
              <a:schemeClr val="accent6"/>
            </a:solidFill>
          </a:endParaRPr>
        </a:p>
      </dgm:t>
    </dgm:pt>
    <dgm:pt modelId="{D70A59A2-23FF-4FE2-AEA6-B604F8C1DC84}" type="parTrans" cxnId="{C7C6DD8F-7388-444F-9739-DE07B4B35E2D}">
      <dgm:prSet/>
      <dgm:spPr/>
      <dgm:t>
        <a:bodyPr/>
        <a:lstStyle/>
        <a:p>
          <a:pPr algn="l"/>
          <a:endParaRPr lang="en-IN"/>
        </a:p>
      </dgm:t>
    </dgm:pt>
    <dgm:pt modelId="{B4475C66-32B7-43B1-9C8B-80C9F4337AD7}" type="sibTrans" cxnId="{C7C6DD8F-7388-444F-9739-DE07B4B35E2D}">
      <dgm:prSet/>
      <dgm:spPr/>
      <dgm:t>
        <a:bodyPr/>
        <a:lstStyle/>
        <a:p>
          <a:pPr algn="l"/>
          <a:endParaRPr lang="en-IN"/>
        </a:p>
      </dgm:t>
    </dgm:pt>
    <dgm:pt modelId="{E8F14E46-DBA0-4312-919E-DA8036E631AC}">
      <dgm:prSet phldrT="[Text]" custT="1"/>
      <dgm:spPr/>
      <dgm:t>
        <a:bodyPr/>
        <a:lstStyle/>
        <a:p>
          <a:pPr algn="ctr"/>
          <a:r>
            <a:rPr lang="en-US" sz="1600" b="0" i="1">
              <a:solidFill>
                <a:schemeClr val="accent6"/>
              </a:solidFill>
            </a:rPr>
            <a:t>AI REPORTING</a:t>
          </a:r>
          <a:endParaRPr lang="en-IN" sz="1600" b="0" i="1">
            <a:solidFill>
              <a:schemeClr val="accent6"/>
            </a:solidFill>
          </a:endParaRPr>
        </a:p>
      </dgm:t>
    </dgm:pt>
    <dgm:pt modelId="{517052DA-4D3C-453D-89FF-9470BB1E4D47}" type="parTrans" cxnId="{23DCFCFA-7850-4B1A-8438-CF8288C8AD8B}">
      <dgm:prSet/>
      <dgm:spPr/>
      <dgm:t>
        <a:bodyPr/>
        <a:lstStyle/>
        <a:p>
          <a:pPr algn="l"/>
          <a:endParaRPr lang="en-IN"/>
        </a:p>
      </dgm:t>
    </dgm:pt>
    <dgm:pt modelId="{2A8E6C91-004A-4BF4-B3F4-3F083490AFEF}" type="sibTrans" cxnId="{23DCFCFA-7850-4B1A-8438-CF8288C8AD8B}">
      <dgm:prSet/>
      <dgm:spPr>
        <a:ln w="76200"/>
      </dgm:spPr>
      <dgm:t>
        <a:bodyPr/>
        <a:lstStyle/>
        <a:p>
          <a:pPr algn="l"/>
          <a:endParaRPr lang="en-IN"/>
        </a:p>
      </dgm:t>
    </dgm:pt>
    <dgm:pt modelId="{1ED82F12-86DA-4031-A9D3-413361E06A62}" type="pres">
      <dgm:prSet presAssocID="{1930F342-31CC-4FD2-AB5A-6AE9A740BE72}" presName="Name0" presStyleCnt="0">
        <dgm:presLayoutVars>
          <dgm:chMax val="7"/>
          <dgm:dir/>
          <dgm:resizeHandles val="exact"/>
        </dgm:presLayoutVars>
      </dgm:prSet>
      <dgm:spPr/>
    </dgm:pt>
    <dgm:pt modelId="{77D3044F-8E6F-413F-9E15-20236814456B}" type="pres">
      <dgm:prSet presAssocID="{1930F342-31CC-4FD2-AB5A-6AE9A740BE72}" presName="ellipse1" presStyleLbl="vennNode1" presStyleIdx="0" presStyleCnt="5">
        <dgm:presLayoutVars>
          <dgm:bulletEnabled val="1"/>
        </dgm:presLayoutVars>
      </dgm:prSet>
      <dgm:spPr/>
    </dgm:pt>
    <dgm:pt modelId="{04B12213-B1A4-473A-9414-7D4C7529D0A5}" type="pres">
      <dgm:prSet presAssocID="{1930F342-31CC-4FD2-AB5A-6AE9A740BE72}" presName="ellipse2" presStyleLbl="vennNode1" presStyleIdx="1" presStyleCnt="5">
        <dgm:presLayoutVars>
          <dgm:bulletEnabled val="1"/>
        </dgm:presLayoutVars>
      </dgm:prSet>
      <dgm:spPr/>
    </dgm:pt>
    <dgm:pt modelId="{E612E0C2-B2CD-4D29-B1A2-6CB74BD796C1}" type="pres">
      <dgm:prSet presAssocID="{1930F342-31CC-4FD2-AB5A-6AE9A740BE72}" presName="ellipse3" presStyleLbl="vennNode1" presStyleIdx="2" presStyleCnt="5">
        <dgm:presLayoutVars>
          <dgm:bulletEnabled val="1"/>
        </dgm:presLayoutVars>
      </dgm:prSet>
      <dgm:spPr/>
    </dgm:pt>
    <dgm:pt modelId="{8C1011E0-8098-4AB8-ADC5-54AD0B4134B2}" type="pres">
      <dgm:prSet presAssocID="{1930F342-31CC-4FD2-AB5A-6AE9A740BE72}" presName="ellipse4" presStyleLbl="vennNode1" presStyleIdx="3" presStyleCnt="5">
        <dgm:presLayoutVars>
          <dgm:bulletEnabled val="1"/>
        </dgm:presLayoutVars>
      </dgm:prSet>
      <dgm:spPr/>
    </dgm:pt>
    <dgm:pt modelId="{202A2242-C109-4618-802A-2E827B09631B}" type="pres">
      <dgm:prSet presAssocID="{1930F342-31CC-4FD2-AB5A-6AE9A740BE72}" presName="ellipse5" presStyleLbl="vennNode1" presStyleIdx="4" presStyleCnt="5">
        <dgm:presLayoutVars>
          <dgm:bulletEnabled val="1"/>
        </dgm:presLayoutVars>
      </dgm:prSet>
      <dgm:spPr/>
    </dgm:pt>
  </dgm:ptLst>
  <dgm:cxnLst>
    <dgm:cxn modelId="{3D274D0F-DD5B-4912-898A-6C908DCA6CDB}" srcId="{1930F342-31CC-4FD2-AB5A-6AE9A740BE72}" destId="{3CB1983D-962D-475D-A540-A61BEBA1D38F}" srcOrd="1" destOrd="0" parTransId="{13A053D6-10F1-42C8-B2BC-A146EE7A0BE7}" sibTransId="{00719966-E585-420C-A424-838A5B4F3889}"/>
    <dgm:cxn modelId="{8D4F256B-6FB1-4810-A687-E2931EA9DCDE}" srcId="{1930F342-31CC-4FD2-AB5A-6AE9A740BE72}" destId="{C5EC7193-8048-4C86-BDF9-936A2C6A3F5F}" srcOrd="0" destOrd="0" parTransId="{F91492BA-3D75-43C5-89C9-C23E79BA11F9}" sibTransId="{3EE2112A-8211-48A7-A82F-5DE10E65AE18}"/>
    <dgm:cxn modelId="{B453348A-51F2-4822-911B-76E0DA4DE6A8}" type="presOf" srcId="{1930F342-31CC-4FD2-AB5A-6AE9A740BE72}" destId="{1ED82F12-86DA-4031-A9D3-413361E06A62}" srcOrd="0" destOrd="0" presId="urn:microsoft.com/office/officeart/2005/8/layout/rings+Icon"/>
    <dgm:cxn modelId="{C7C6DD8F-7388-444F-9739-DE07B4B35E2D}" srcId="{1930F342-31CC-4FD2-AB5A-6AE9A740BE72}" destId="{2F965102-02DA-4DA4-8BDE-DA1A05673AD3}" srcOrd="3" destOrd="0" parTransId="{D70A59A2-23FF-4FE2-AEA6-B604F8C1DC84}" sibTransId="{B4475C66-32B7-43B1-9C8B-80C9F4337AD7}"/>
    <dgm:cxn modelId="{344C22BC-DA15-4100-934F-14A656D2D7BE}" srcId="{1930F342-31CC-4FD2-AB5A-6AE9A740BE72}" destId="{4B3F0382-4B66-4D08-BD25-9A6F708C80BD}" srcOrd="2" destOrd="0" parTransId="{846E0263-D6DB-447A-9FD1-66F036188F69}" sibTransId="{46AC4B60-EF77-4D7E-B458-C573C575BC71}"/>
    <dgm:cxn modelId="{F3CB85CC-8335-4877-939C-8DB3BA43C02D}" type="presOf" srcId="{4B3F0382-4B66-4D08-BD25-9A6F708C80BD}" destId="{E612E0C2-B2CD-4D29-B1A2-6CB74BD796C1}" srcOrd="0" destOrd="0" presId="urn:microsoft.com/office/officeart/2005/8/layout/rings+Icon"/>
    <dgm:cxn modelId="{967335CE-6094-44C0-8B1F-F62766593A9F}" type="presOf" srcId="{2F965102-02DA-4DA4-8BDE-DA1A05673AD3}" destId="{8C1011E0-8098-4AB8-ADC5-54AD0B4134B2}" srcOrd="0" destOrd="0" presId="urn:microsoft.com/office/officeart/2005/8/layout/rings+Icon"/>
    <dgm:cxn modelId="{513CF3DD-F5D9-4EAA-AF6F-CD050B5AE8BC}" type="presOf" srcId="{E8F14E46-DBA0-4312-919E-DA8036E631AC}" destId="{202A2242-C109-4618-802A-2E827B09631B}" srcOrd="0" destOrd="0" presId="urn:microsoft.com/office/officeart/2005/8/layout/rings+Icon"/>
    <dgm:cxn modelId="{E5A729E7-A8D7-4AC1-B64E-157169D80750}" type="presOf" srcId="{C5EC7193-8048-4C86-BDF9-936A2C6A3F5F}" destId="{77D3044F-8E6F-413F-9E15-20236814456B}" srcOrd="0" destOrd="0" presId="urn:microsoft.com/office/officeart/2005/8/layout/rings+Icon"/>
    <dgm:cxn modelId="{235D64EE-6657-4554-9284-5AE9C9CBF67D}" type="presOf" srcId="{3CB1983D-962D-475D-A540-A61BEBA1D38F}" destId="{04B12213-B1A4-473A-9414-7D4C7529D0A5}" srcOrd="0" destOrd="0" presId="urn:microsoft.com/office/officeart/2005/8/layout/rings+Icon"/>
    <dgm:cxn modelId="{23DCFCFA-7850-4B1A-8438-CF8288C8AD8B}" srcId="{1930F342-31CC-4FD2-AB5A-6AE9A740BE72}" destId="{E8F14E46-DBA0-4312-919E-DA8036E631AC}" srcOrd="4" destOrd="0" parTransId="{517052DA-4D3C-453D-89FF-9470BB1E4D47}" sibTransId="{2A8E6C91-004A-4BF4-B3F4-3F083490AFEF}"/>
    <dgm:cxn modelId="{B8A23BE5-4898-4148-AA4C-6E785BC4A05D}" type="presParOf" srcId="{1ED82F12-86DA-4031-A9D3-413361E06A62}" destId="{77D3044F-8E6F-413F-9E15-20236814456B}" srcOrd="0" destOrd="0" presId="urn:microsoft.com/office/officeart/2005/8/layout/rings+Icon"/>
    <dgm:cxn modelId="{232A1D92-07EE-4C83-9AD8-8D6D32038A40}" type="presParOf" srcId="{1ED82F12-86DA-4031-A9D3-413361E06A62}" destId="{04B12213-B1A4-473A-9414-7D4C7529D0A5}" srcOrd="1" destOrd="0" presId="urn:microsoft.com/office/officeart/2005/8/layout/rings+Icon"/>
    <dgm:cxn modelId="{12E1557C-DF3E-431B-9D64-C2C94D517C6E}" type="presParOf" srcId="{1ED82F12-86DA-4031-A9D3-413361E06A62}" destId="{E612E0C2-B2CD-4D29-B1A2-6CB74BD796C1}" srcOrd="2" destOrd="0" presId="urn:microsoft.com/office/officeart/2005/8/layout/rings+Icon"/>
    <dgm:cxn modelId="{0645DB4C-B4DE-41A8-9BBA-579BA06353A4}" type="presParOf" srcId="{1ED82F12-86DA-4031-A9D3-413361E06A62}" destId="{8C1011E0-8098-4AB8-ADC5-54AD0B4134B2}" srcOrd="3" destOrd="0" presId="urn:microsoft.com/office/officeart/2005/8/layout/rings+Icon"/>
    <dgm:cxn modelId="{E2D16312-775F-46D1-824C-37EB73C8DB18}" type="presParOf" srcId="{1ED82F12-86DA-4031-A9D3-413361E06A62}" destId="{202A2242-C109-4618-802A-2E827B09631B}" srcOrd="4" destOrd="0" presId="urn:microsoft.com/office/officeart/2005/8/layout/rings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94BF0A-D839-4604-9E0D-A8A246689FFE}">
      <dsp:nvSpPr>
        <dsp:cNvPr id="0" name=""/>
        <dsp:cNvSpPr/>
      </dsp:nvSpPr>
      <dsp:spPr>
        <a:xfrm>
          <a:off x="785732" y="1324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Human consultant limitations – </a:t>
          </a:r>
          <a:r>
            <a:rPr lang="en-IN" sz="1000" b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Bias, Cost and Availability, Human Error, Standardization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85732" y="1324"/>
        <a:ext cx="1451845" cy="871107"/>
      </dsp:txXfrm>
    </dsp:sp>
    <dsp:sp modelId="{3AAF59C5-CD41-40D4-8DEF-08FC5D827D04}">
      <dsp:nvSpPr>
        <dsp:cNvPr id="0" name=""/>
        <dsp:cNvSpPr/>
      </dsp:nvSpPr>
      <dsp:spPr>
        <a:xfrm>
          <a:off x="2382762" y="1324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Lack of Customization</a:t>
          </a:r>
        </a:p>
      </dsp:txBody>
      <dsp:txXfrm>
        <a:off x="2382762" y="1324"/>
        <a:ext cx="1451845" cy="871107"/>
      </dsp:txXfrm>
    </dsp:sp>
    <dsp:sp modelId="{5010C9C8-B22C-4418-9A84-59DB472367D2}">
      <dsp:nvSpPr>
        <dsp:cNvPr id="0" name=""/>
        <dsp:cNvSpPr/>
      </dsp:nvSpPr>
      <dsp:spPr>
        <a:xfrm>
          <a:off x="3979792" y="1324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Complex User Interfaces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79792" y="1324"/>
        <a:ext cx="1451845" cy="871107"/>
      </dsp:txXfrm>
    </dsp:sp>
    <dsp:sp modelId="{BDA9D875-596F-4BAA-8F81-133996524628}">
      <dsp:nvSpPr>
        <dsp:cNvPr id="0" name=""/>
        <dsp:cNvSpPr/>
      </dsp:nvSpPr>
      <dsp:spPr>
        <a:xfrm>
          <a:off x="5576822" y="1324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Integration Capabilities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576822" y="1324"/>
        <a:ext cx="1451845" cy="871107"/>
      </dsp:txXfrm>
    </dsp:sp>
    <dsp:sp modelId="{34001912-013A-4CF1-ACA3-FF433542463C}">
      <dsp:nvSpPr>
        <dsp:cNvPr id="0" name=""/>
        <dsp:cNvSpPr/>
      </dsp:nvSpPr>
      <dsp:spPr>
        <a:xfrm>
          <a:off x="785732" y="1017616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Ineffective Communication of Regulatory Changes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785732" y="1017616"/>
        <a:ext cx="1451845" cy="871107"/>
      </dsp:txXfrm>
    </dsp:sp>
    <dsp:sp modelId="{8D3F867E-72CC-4E4D-8CF5-EC57819AB0A6}">
      <dsp:nvSpPr>
        <dsp:cNvPr id="0" name=""/>
        <dsp:cNvSpPr/>
      </dsp:nvSpPr>
      <dsp:spPr>
        <a:xfrm>
          <a:off x="2382762" y="1017616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Insufficient Analytics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2382762" y="1017616"/>
        <a:ext cx="1451845" cy="871107"/>
      </dsp:txXfrm>
    </dsp:sp>
    <dsp:sp modelId="{BFC8F74B-6DE0-4922-8DD9-EB8E7DF83C17}">
      <dsp:nvSpPr>
        <dsp:cNvPr id="0" name=""/>
        <dsp:cNvSpPr/>
      </dsp:nvSpPr>
      <dsp:spPr>
        <a:xfrm>
          <a:off x="3979792" y="1017616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Poor Document Management and Version Control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979792" y="1017616"/>
        <a:ext cx="1451845" cy="871107"/>
      </dsp:txXfrm>
    </dsp:sp>
    <dsp:sp modelId="{8B98F651-2A9F-4B4E-8FC9-91E31C784625}">
      <dsp:nvSpPr>
        <dsp:cNvPr id="0" name=""/>
        <dsp:cNvSpPr/>
      </dsp:nvSpPr>
      <dsp:spPr>
        <a:xfrm>
          <a:off x="5576822" y="1017616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Inadequate NLP Capabilities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5576822" y="1017616"/>
        <a:ext cx="1451845" cy="871107"/>
      </dsp:txXfrm>
    </dsp:sp>
    <dsp:sp modelId="{9580A5FF-0462-4C54-A1DB-F448A20C3A1B}">
      <dsp:nvSpPr>
        <dsp:cNvPr id="0" name=""/>
        <dsp:cNvSpPr/>
      </dsp:nvSpPr>
      <dsp:spPr>
        <a:xfrm>
          <a:off x="1584247" y="2033908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Support for Cross-Border Compliance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1584247" y="2033908"/>
        <a:ext cx="1451845" cy="871107"/>
      </dsp:txXfrm>
    </dsp:sp>
    <dsp:sp modelId="{10929BED-2679-4145-BBC4-082A3DC1625B}">
      <dsp:nvSpPr>
        <dsp:cNvPr id="0" name=""/>
        <dsp:cNvSpPr/>
      </dsp:nvSpPr>
      <dsp:spPr>
        <a:xfrm>
          <a:off x="3181277" y="2033908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Inadequate Training and Education Resources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3181277" y="2033908"/>
        <a:ext cx="1451845" cy="871107"/>
      </dsp:txXfrm>
    </dsp:sp>
    <dsp:sp modelId="{F8D9ADF9-7E2F-4544-92EF-A3BEB6F72DB7}">
      <dsp:nvSpPr>
        <dsp:cNvPr id="0" name=""/>
        <dsp:cNvSpPr/>
      </dsp:nvSpPr>
      <dsp:spPr>
        <a:xfrm>
          <a:off x="4778307" y="2033908"/>
          <a:ext cx="1451845" cy="8711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>
              <a:latin typeface="Candara" panose="020E0502030303020204" pitchFamily="34" charset="0"/>
              <a:ea typeface="Calibri" panose="020F0502020204030204" pitchFamily="34" charset="0"/>
              <a:cs typeface="Calibri" panose="020F0502020204030204" pitchFamily="34" charset="0"/>
            </a:rPr>
            <a:t>Limited Collaboration and Communication Features</a:t>
          </a:r>
          <a:endParaRPr lang="en-IN" sz="1100" b="0" kern="1200">
            <a:latin typeface="Candara" panose="020E0502030303020204" pitchFamily="34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4778307" y="2033908"/>
        <a:ext cx="1451845" cy="8711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CB663-B01E-4D37-B507-9DF3AAF05E81}">
      <dsp:nvSpPr>
        <dsp:cNvPr id="0" name=""/>
        <dsp:cNvSpPr/>
      </dsp:nvSpPr>
      <dsp:spPr>
        <a:xfrm>
          <a:off x="2641" y="14056"/>
          <a:ext cx="1588231" cy="635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MetricStream</a:t>
          </a:r>
          <a:endParaRPr lang="en-IN" sz="1600" b="1" kern="1200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641" y="14056"/>
        <a:ext cx="1588231" cy="635292"/>
      </dsp:txXfrm>
    </dsp:sp>
    <dsp:sp modelId="{4CDF68C4-A948-41F5-828B-DB79D186050A}">
      <dsp:nvSpPr>
        <dsp:cNvPr id="0" name=""/>
        <dsp:cNvSpPr/>
      </dsp:nvSpPr>
      <dsp:spPr>
        <a:xfrm>
          <a:off x="2641" y="649348"/>
          <a:ext cx="1588231" cy="20203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000" kern="1200" dirty="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Connected GRC
Compliance Tracking
Audit Management
Risk Management
Third-Party Vendor Management</a:t>
          </a:r>
          <a:endParaRPr lang="en-IN" sz="900" kern="1200" dirty="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641" y="649348"/>
        <a:ext cx="1588231" cy="2020320"/>
      </dsp:txXfrm>
    </dsp:sp>
    <dsp:sp modelId="{139E7562-A6DE-4EDB-BDE5-44B16D9C4C3B}">
      <dsp:nvSpPr>
        <dsp:cNvPr id="0" name=""/>
        <dsp:cNvSpPr/>
      </dsp:nvSpPr>
      <dsp:spPr>
        <a:xfrm>
          <a:off x="1813225" y="14056"/>
          <a:ext cx="1588231" cy="635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Navex Global</a:t>
          </a:r>
          <a:endParaRPr lang="en-IN" sz="1400" b="1" kern="1200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813225" y="14056"/>
        <a:ext cx="1588231" cy="635292"/>
      </dsp:txXfrm>
    </dsp:sp>
    <dsp:sp modelId="{65D6A749-7E8C-4E81-8A87-A3594C09D82E}">
      <dsp:nvSpPr>
        <dsp:cNvPr id="0" name=""/>
        <dsp:cNvSpPr/>
      </dsp:nvSpPr>
      <dsp:spPr>
        <a:xfrm>
          <a:off x="1813225" y="649348"/>
          <a:ext cx="1588231" cy="20203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000" kern="12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Analytics and Benchmarking
Conflict of Interest Identification
Process-related Risk Management</a:t>
          </a:r>
          <a:endParaRPr lang="en-IN" sz="1000" kern="12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1813225" y="649348"/>
        <a:ext cx="1588231" cy="2020320"/>
      </dsp:txXfrm>
    </dsp:sp>
    <dsp:sp modelId="{CF795CE0-E6AA-4125-A335-6D5017FFE497}">
      <dsp:nvSpPr>
        <dsp:cNvPr id="0" name=""/>
        <dsp:cNvSpPr/>
      </dsp:nvSpPr>
      <dsp:spPr>
        <a:xfrm>
          <a:off x="3623810" y="14056"/>
          <a:ext cx="1588231" cy="635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err="1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VComply</a:t>
          </a:r>
          <a:endParaRPr lang="en-IN" sz="1600" b="1" kern="1200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623810" y="14056"/>
        <a:ext cx="1588231" cy="635292"/>
      </dsp:txXfrm>
    </dsp:sp>
    <dsp:sp modelId="{4989A86B-8336-472D-A7DB-828AC0DE3703}">
      <dsp:nvSpPr>
        <dsp:cNvPr id="0" name=""/>
        <dsp:cNvSpPr/>
      </dsp:nvSpPr>
      <dsp:spPr>
        <a:xfrm>
          <a:off x="3623810" y="649348"/>
          <a:ext cx="1588231" cy="20203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000" kern="12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Information Security Management
Operational Risk Identification and Mitigation
Risk and Control Assessments
Governance Establishment</a:t>
          </a:r>
          <a:endParaRPr lang="en-IN" sz="900" kern="12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623810" y="649348"/>
        <a:ext cx="1588231" cy="2020320"/>
      </dsp:txXfrm>
    </dsp:sp>
    <dsp:sp modelId="{F8506D26-8253-4382-85A2-14F01535365A}">
      <dsp:nvSpPr>
        <dsp:cNvPr id="0" name=""/>
        <dsp:cNvSpPr/>
      </dsp:nvSpPr>
      <dsp:spPr>
        <a:xfrm>
          <a:off x="5434394" y="14056"/>
          <a:ext cx="1588231" cy="6352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Consultancies</a:t>
          </a:r>
          <a:endParaRPr lang="en-IN" sz="1100" b="1" kern="1200">
            <a:solidFill>
              <a:schemeClr val="tx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5434394" y="14056"/>
        <a:ext cx="1588231" cy="635292"/>
      </dsp:txXfrm>
    </dsp:sp>
    <dsp:sp modelId="{A90AE517-5A77-48DD-AED7-0D128D9F7098}">
      <dsp:nvSpPr>
        <dsp:cNvPr id="0" name=""/>
        <dsp:cNvSpPr/>
      </dsp:nvSpPr>
      <dsp:spPr>
        <a:xfrm>
          <a:off x="5434394" y="649348"/>
          <a:ext cx="1588231" cy="2020320"/>
        </a:xfrm>
        <a:prstGeom prst="rect">
          <a:avLst/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71120" bIns="8001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§"/>
          </a:pPr>
          <a:r>
            <a:rPr lang="en-US" sz="1000" kern="1200">
              <a:solidFill>
                <a:schemeClr val="bg1"/>
              </a:solidFill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Assessment and Strategy
Process Optimization
Cybersecurity Integration
Strategic advisory</a:t>
          </a:r>
          <a:endParaRPr lang="en-IN" sz="1000" kern="1200">
            <a:solidFill>
              <a:schemeClr val="bg1"/>
            </a:solidFill>
            <a:latin typeface="+mj-lt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5434394" y="649348"/>
        <a:ext cx="1588231" cy="20203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837A82-9EF4-45FC-93F1-B4C2592267FA}">
      <dsp:nvSpPr>
        <dsp:cNvPr id="0" name=""/>
        <dsp:cNvSpPr/>
      </dsp:nvSpPr>
      <dsp:spPr>
        <a:xfrm>
          <a:off x="0" y="373"/>
          <a:ext cx="6727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E9BB3-FF41-4BEC-B78D-81E63CEA8FB9}">
      <dsp:nvSpPr>
        <dsp:cNvPr id="0" name=""/>
        <dsp:cNvSpPr/>
      </dsp:nvSpPr>
      <dsp:spPr>
        <a:xfrm>
          <a:off x="0" y="373"/>
          <a:ext cx="6727902" cy="61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Operational and User Experience Troubles</a:t>
          </a:r>
          <a:endParaRPr lang="en-IN" sz="1800" kern="1200" dirty="0"/>
        </a:p>
      </dsp:txBody>
      <dsp:txXfrm>
        <a:off x="0" y="373"/>
        <a:ext cx="6727902" cy="611340"/>
      </dsp:txXfrm>
    </dsp:sp>
    <dsp:sp modelId="{15C278AD-9494-4860-93C2-43C7D084746E}">
      <dsp:nvSpPr>
        <dsp:cNvPr id="0" name=""/>
        <dsp:cNvSpPr/>
      </dsp:nvSpPr>
      <dsp:spPr>
        <a:xfrm>
          <a:off x="0" y="611713"/>
          <a:ext cx="6727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C14C08-A3DD-4D90-885C-90CA8A31C1C8}">
      <dsp:nvSpPr>
        <dsp:cNvPr id="0" name=""/>
        <dsp:cNvSpPr/>
      </dsp:nvSpPr>
      <dsp:spPr>
        <a:xfrm>
          <a:off x="0" y="611713"/>
          <a:ext cx="6727902" cy="61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Complex Maintenance</a:t>
          </a:r>
          <a:endParaRPr lang="en-IN" sz="1800" kern="1200" dirty="0"/>
        </a:p>
      </dsp:txBody>
      <dsp:txXfrm>
        <a:off x="0" y="611713"/>
        <a:ext cx="6727902" cy="611340"/>
      </dsp:txXfrm>
    </dsp:sp>
    <dsp:sp modelId="{6FE847E9-614B-4F55-9182-9C949285ACF9}">
      <dsp:nvSpPr>
        <dsp:cNvPr id="0" name=""/>
        <dsp:cNvSpPr/>
      </dsp:nvSpPr>
      <dsp:spPr>
        <a:xfrm>
          <a:off x="0" y="1223053"/>
          <a:ext cx="6727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C0ADF5-B8BA-48DB-A5D2-5B3417C9F2FF}">
      <dsp:nvSpPr>
        <dsp:cNvPr id="0" name=""/>
        <dsp:cNvSpPr/>
      </dsp:nvSpPr>
      <dsp:spPr>
        <a:xfrm>
          <a:off x="0" y="1223053"/>
          <a:ext cx="6727902" cy="61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Worries about cost</a:t>
          </a:r>
          <a:endParaRPr lang="en-IN" sz="1800" kern="1200" dirty="0"/>
        </a:p>
      </dsp:txBody>
      <dsp:txXfrm>
        <a:off x="0" y="1223053"/>
        <a:ext cx="6727902" cy="611340"/>
      </dsp:txXfrm>
    </dsp:sp>
    <dsp:sp modelId="{690E0449-16C1-4D64-B9A5-D680E2A13443}">
      <dsp:nvSpPr>
        <dsp:cNvPr id="0" name=""/>
        <dsp:cNvSpPr/>
      </dsp:nvSpPr>
      <dsp:spPr>
        <a:xfrm>
          <a:off x="0" y="1834394"/>
          <a:ext cx="6727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9356E-D5C1-4426-843F-089F84E7F624}">
      <dsp:nvSpPr>
        <dsp:cNvPr id="0" name=""/>
        <dsp:cNvSpPr/>
      </dsp:nvSpPr>
      <dsp:spPr>
        <a:xfrm>
          <a:off x="0" y="1834394"/>
          <a:ext cx="6727902" cy="61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Difficulties with integration</a:t>
          </a:r>
          <a:endParaRPr lang="en-IN" sz="1800" kern="1200" dirty="0"/>
        </a:p>
      </dsp:txBody>
      <dsp:txXfrm>
        <a:off x="0" y="1834394"/>
        <a:ext cx="6727902" cy="611340"/>
      </dsp:txXfrm>
    </dsp:sp>
    <dsp:sp modelId="{164416AC-B473-4B7F-BE45-4D1EF12C7179}">
      <dsp:nvSpPr>
        <dsp:cNvPr id="0" name=""/>
        <dsp:cNvSpPr/>
      </dsp:nvSpPr>
      <dsp:spPr>
        <a:xfrm>
          <a:off x="0" y="2445734"/>
          <a:ext cx="672790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6476D-AAB1-4AFD-BDC5-C41BCA35EAC0}">
      <dsp:nvSpPr>
        <dsp:cNvPr id="0" name=""/>
        <dsp:cNvSpPr/>
      </dsp:nvSpPr>
      <dsp:spPr>
        <a:xfrm>
          <a:off x="0" y="2445734"/>
          <a:ext cx="6727902" cy="6113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Weaknesses in managing governance, risk and compliance</a:t>
          </a:r>
          <a:endParaRPr lang="en-IN" sz="1800" kern="1200" dirty="0"/>
        </a:p>
      </dsp:txBody>
      <dsp:txXfrm>
        <a:off x="0" y="2445734"/>
        <a:ext cx="6727902" cy="6113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18CDF-506D-4253-8597-DC0F95FF39D9}">
      <dsp:nvSpPr>
        <dsp:cNvPr id="0" name=""/>
        <dsp:cNvSpPr/>
      </dsp:nvSpPr>
      <dsp:spPr>
        <a:xfrm>
          <a:off x="0" y="0"/>
          <a:ext cx="1190624" cy="32115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Manu Vats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Chief Executive Officer</a:t>
          </a:r>
          <a:endParaRPr lang="en-IN" sz="1200" kern="1200"/>
        </a:p>
      </dsp:txBody>
      <dsp:txXfrm>
        <a:off x="0" y="1284620"/>
        <a:ext cx="1190624" cy="1284620"/>
      </dsp:txXfrm>
    </dsp:sp>
    <dsp:sp modelId="{B2102010-1DA8-46F1-B4AB-B5F5CA8574CE}">
      <dsp:nvSpPr>
        <dsp:cNvPr id="0" name=""/>
        <dsp:cNvSpPr/>
      </dsp:nvSpPr>
      <dsp:spPr>
        <a:xfrm>
          <a:off x="60589" y="192693"/>
          <a:ext cx="1069446" cy="1069446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ECB870-E7B6-41E6-8A45-5D0CA6AA0CF7}">
      <dsp:nvSpPr>
        <dsp:cNvPr id="0" name=""/>
        <dsp:cNvSpPr/>
      </dsp:nvSpPr>
      <dsp:spPr>
        <a:xfrm>
          <a:off x="1226343" y="0"/>
          <a:ext cx="1190624" cy="32115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Rakshith Ramureddy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Chief Marketing Officer</a:t>
          </a:r>
          <a:endParaRPr lang="en-IN" sz="1200" kern="1200" dirty="0"/>
        </a:p>
      </dsp:txBody>
      <dsp:txXfrm>
        <a:off x="1226343" y="1284620"/>
        <a:ext cx="1190624" cy="1284620"/>
      </dsp:txXfrm>
    </dsp:sp>
    <dsp:sp modelId="{E070D6FD-2FBB-425D-9D74-5AF4E828E14A}">
      <dsp:nvSpPr>
        <dsp:cNvPr id="0" name=""/>
        <dsp:cNvSpPr/>
      </dsp:nvSpPr>
      <dsp:spPr>
        <a:xfrm>
          <a:off x="1286932" y="192693"/>
          <a:ext cx="1069446" cy="1069446"/>
        </a:xfrm>
        <a:prstGeom prst="ellipse">
          <a:avLst/>
        </a:prstGeom>
        <a:blipFill dpi="0" rotWithShape="1">
          <a:blip xmlns:r="http://schemas.openxmlformats.org/officeDocument/2006/relationships" r:embed="rId2"/>
          <a:srcRect/>
          <a:stretch>
            <a:fillRect l="1925" t="-22847" r="-1925" b="-54931"/>
          </a:stretch>
        </a:blip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2C3B0282-DD30-4EB3-A112-41C96B287CC3}">
      <dsp:nvSpPr>
        <dsp:cNvPr id="0" name=""/>
        <dsp:cNvSpPr/>
      </dsp:nvSpPr>
      <dsp:spPr>
        <a:xfrm>
          <a:off x="2452687" y="0"/>
          <a:ext cx="1190624" cy="32115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Quoc Tran (Kyle)</a:t>
          </a:r>
          <a:endParaRPr lang="en-IN" sz="15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Chief Technology Officer</a:t>
          </a:r>
          <a:endParaRPr lang="en-IN" sz="1200" kern="1200" dirty="0"/>
        </a:p>
      </dsp:txBody>
      <dsp:txXfrm>
        <a:off x="2452687" y="1284620"/>
        <a:ext cx="1190624" cy="1284620"/>
      </dsp:txXfrm>
    </dsp:sp>
    <dsp:sp modelId="{E0E9619C-B84A-4778-86B4-77D3FB1C0FBF}">
      <dsp:nvSpPr>
        <dsp:cNvPr id="0" name=""/>
        <dsp:cNvSpPr/>
      </dsp:nvSpPr>
      <dsp:spPr>
        <a:xfrm>
          <a:off x="2513276" y="192693"/>
          <a:ext cx="1069446" cy="1069446"/>
        </a:xfrm>
        <a:prstGeom prst="ellipse">
          <a:avLst/>
        </a:prstGeom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8342" t="-28524" r="-8342" b="-35476"/>
          </a:stretch>
        </a:blip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14160FF-7349-4617-8F2D-5E16D9A6BBF9}">
      <dsp:nvSpPr>
        <dsp:cNvPr id="0" name=""/>
        <dsp:cNvSpPr/>
      </dsp:nvSpPr>
      <dsp:spPr>
        <a:xfrm>
          <a:off x="3679031" y="0"/>
          <a:ext cx="1190624" cy="32115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Ridhima Thakur</a:t>
          </a:r>
          <a:endParaRPr lang="en-IN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Chief Information Officer</a:t>
          </a:r>
          <a:endParaRPr lang="en-IN" sz="1200" kern="1200" dirty="0"/>
        </a:p>
      </dsp:txBody>
      <dsp:txXfrm>
        <a:off x="3679031" y="1284620"/>
        <a:ext cx="1190624" cy="1284620"/>
      </dsp:txXfrm>
    </dsp:sp>
    <dsp:sp modelId="{51965C76-31B2-40E0-9DF1-B4626A530EEA}">
      <dsp:nvSpPr>
        <dsp:cNvPr id="0" name=""/>
        <dsp:cNvSpPr/>
      </dsp:nvSpPr>
      <dsp:spPr>
        <a:xfrm>
          <a:off x="3739620" y="192693"/>
          <a:ext cx="1069446" cy="1069446"/>
        </a:xfrm>
        <a:prstGeom prst="ellipse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427" t="-7024" r="10427" b="-70976"/>
          </a:stretch>
        </a:blip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DC71BE8-D36D-4AEF-B935-8ADF1CBFFA32}">
      <dsp:nvSpPr>
        <dsp:cNvPr id="0" name=""/>
        <dsp:cNvSpPr/>
      </dsp:nvSpPr>
      <dsp:spPr>
        <a:xfrm>
          <a:off x="4905374" y="0"/>
          <a:ext cx="1190624" cy="321155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t" anchorCtr="1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Sunny </a:t>
          </a:r>
          <a:r>
            <a:rPr lang="en-US" sz="1500" kern="1200" dirty="0" err="1"/>
            <a:t>Purswani</a:t>
          </a:r>
          <a:endParaRPr lang="en-IN" sz="15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Chief Financial Officer</a:t>
          </a:r>
          <a:endParaRPr lang="en-IN" sz="1200" kern="1200" dirty="0"/>
        </a:p>
      </dsp:txBody>
      <dsp:txXfrm>
        <a:off x="4905374" y="1284620"/>
        <a:ext cx="1190624" cy="1284620"/>
      </dsp:txXfrm>
    </dsp:sp>
    <dsp:sp modelId="{931B565E-04C4-46A9-9988-913373C2E06F}">
      <dsp:nvSpPr>
        <dsp:cNvPr id="0" name=""/>
        <dsp:cNvSpPr/>
      </dsp:nvSpPr>
      <dsp:spPr>
        <a:xfrm>
          <a:off x="4965964" y="192693"/>
          <a:ext cx="1069446" cy="1069446"/>
        </a:xfrm>
        <a:prstGeom prst="ellipse">
          <a:avLst/>
        </a:prstGeom>
        <a:blipFill dpi="0"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3533" b="-37533"/>
          </a:stretch>
        </a:blipFill>
        <a:ln w="381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BD781A9-46CD-49E3-BDAC-C6865BC5D1E4}">
      <dsp:nvSpPr>
        <dsp:cNvPr id="0" name=""/>
        <dsp:cNvSpPr/>
      </dsp:nvSpPr>
      <dsp:spPr>
        <a:xfrm>
          <a:off x="243839" y="2569241"/>
          <a:ext cx="5608320" cy="481732"/>
        </a:xfrm>
        <a:prstGeom prst="leftRightArrow">
          <a:avLst/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5C409D-A8B2-41ED-BAA6-E6CF0FA051CC}">
      <dsp:nvSpPr>
        <dsp:cNvPr id="0" name=""/>
        <dsp:cNvSpPr/>
      </dsp:nvSpPr>
      <dsp:spPr>
        <a:xfrm>
          <a:off x="603331" y="12602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Monitoring of regulatory changes</a:t>
          </a:r>
        </a:p>
      </dsp:txBody>
      <dsp:txXfrm>
        <a:off x="603331" y="126024"/>
        <a:ext cx="2176331" cy="680103"/>
      </dsp:txXfrm>
    </dsp:sp>
    <dsp:sp modelId="{D64CCB5F-B610-4882-9F20-97B9F15571CF}">
      <dsp:nvSpPr>
        <dsp:cNvPr id="0" name=""/>
        <dsp:cNvSpPr/>
      </dsp:nvSpPr>
      <dsp:spPr>
        <a:xfrm>
          <a:off x="512651" y="27787"/>
          <a:ext cx="476072" cy="7141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000" r="-6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180A9BA-5177-489D-BE50-4C0FFDF858C1}">
      <dsp:nvSpPr>
        <dsp:cNvPr id="0" name=""/>
        <dsp:cNvSpPr/>
      </dsp:nvSpPr>
      <dsp:spPr>
        <a:xfrm>
          <a:off x="2966535" y="12602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AI Workflow designs with customization options</a:t>
          </a:r>
        </a:p>
      </dsp:txBody>
      <dsp:txXfrm>
        <a:off x="2966535" y="126024"/>
        <a:ext cx="2176331" cy="680103"/>
      </dsp:txXfrm>
    </dsp:sp>
    <dsp:sp modelId="{06FBA77A-FE28-4D7B-A688-526D1352A607}">
      <dsp:nvSpPr>
        <dsp:cNvPr id="0" name=""/>
        <dsp:cNvSpPr/>
      </dsp:nvSpPr>
      <dsp:spPr>
        <a:xfrm>
          <a:off x="2875855" y="27787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A21CB7B-0FB3-488B-9762-4F144321BFAB}">
      <dsp:nvSpPr>
        <dsp:cNvPr id="0" name=""/>
        <dsp:cNvSpPr/>
      </dsp:nvSpPr>
      <dsp:spPr>
        <a:xfrm>
          <a:off x="5329740" y="12602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NLP to interpret and extract key information from regulatory texts.</a:t>
          </a:r>
        </a:p>
      </dsp:txBody>
      <dsp:txXfrm>
        <a:off x="5329740" y="126024"/>
        <a:ext cx="2176331" cy="680103"/>
      </dsp:txXfrm>
    </dsp:sp>
    <dsp:sp modelId="{E17731FF-0ABA-46FC-8A13-B35CF2381061}">
      <dsp:nvSpPr>
        <dsp:cNvPr id="0" name=""/>
        <dsp:cNvSpPr/>
      </dsp:nvSpPr>
      <dsp:spPr>
        <a:xfrm>
          <a:off x="5239059" y="27787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366C114-AEEF-445A-B766-300DEB7336E5}">
      <dsp:nvSpPr>
        <dsp:cNvPr id="0" name=""/>
        <dsp:cNvSpPr/>
      </dsp:nvSpPr>
      <dsp:spPr>
        <a:xfrm>
          <a:off x="603331" y="982199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AI Reporting</a:t>
          </a:r>
        </a:p>
      </dsp:txBody>
      <dsp:txXfrm>
        <a:off x="603331" y="982199"/>
        <a:ext cx="2176331" cy="680103"/>
      </dsp:txXfrm>
    </dsp:sp>
    <dsp:sp modelId="{1B6C312A-48EF-4355-8D0E-17AE7652C9CE}">
      <dsp:nvSpPr>
        <dsp:cNvPr id="0" name=""/>
        <dsp:cNvSpPr/>
      </dsp:nvSpPr>
      <dsp:spPr>
        <a:xfrm>
          <a:off x="512651" y="883962"/>
          <a:ext cx="476072" cy="71410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1000" r="-141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6301CF4-2488-4F58-A11F-3565F19C84B2}">
      <dsp:nvSpPr>
        <dsp:cNvPr id="0" name=""/>
        <dsp:cNvSpPr/>
      </dsp:nvSpPr>
      <dsp:spPr>
        <a:xfrm>
          <a:off x="2966535" y="982199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Predictive analytics</a:t>
          </a:r>
        </a:p>
      </dsp:txBody>
      <dsp:txXfrm>
        <a:off x="2966535" y="982199"/>
        <a:ext cx="2176331" cy="680103"/>
      </dsp:txXfrm>
    </dsp:sp>
    <dsp:sp modelId="{89C55FAC-04C7-4E50-B1AC-2FC9221FAE59}">
      <dsp:nvSpPr>
        <dsp:cNvPr id="0" name=""/>
        <dsp:cNvSpPr/>
      </dsp:nvSpPr>
      <dsp:spPr>
        <a:xfrm>
          <a:off x="2875855" y="883962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5228" t="2448" r="-48116" b="-2448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8852A8C-3CBB-4DBF-A0A1-93E0965CDF30}">
      <dsp:nvSpPr>
        <dsp:cNvPr id="0" name=""/>
        <dsp:cNvSpPr/>
      </dsp:nvSpPr>
      <dsp:spPr>
        <a:xfrm>
          <a:off x="5329740" y="982199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Centralized repository for documents with basic version control.</a:t>
          </a:r>
        </a:p>
      </dsp:txBody>
      <dsp:txXfrm>
        <a:off x="5329740" y="982199"/>
        <a:ext cx="2176331" cy="680103"/>
      </dsp:txXfrm>
    </dsp:sp>
    <dsp:sp modelId="{596712BA-6DE6-4C77-AA3E-D3712DC9BB4B}">
      <dsp:nvSpPr>
        <dsp:cNvPr id="0" name=""/>
        <dsp:cNvSpPr/>
      </dsp:nvSpPr>
      <dsp:spPr>
        <a:xfrm>
          <a:off x="5239059" y="883962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04C230E-21AE-4C2C-8EBE-6856B04988EF}">
      <dsp:nvSpPr>
        <dsp:cNvPr id="0" name=""/>
        <dsp:cNvSpPr/>
      </dsp:nvSpPr>
      <dsp:spPr>
        <a:xfrm>
          <a:off x="603331" y="183837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 dirty="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Integration with email systems </a:t>
          </a: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and existing systems</a:t>
          </a:r>
        </a:p>
      </dsp:txBody>
      <dsp:txXfrm>
        <a:off x="603331" y="1838374"/>
        <a:ext cx="2176331" cy="680103"/>
      </dsp:txXfrm>
    </dsp:sp>
    <dsp:sp modelId="{CC5F4E7A-DA4F-4874-8983-7EFCA6385C8D}">
      <dsp:nvSpPr>
        <dsp:cNvPr id="0" name=""/>
        <dsp:cNvSpPr/>
      </dsp:nvSpPr>
      <dsp:spPr>
        <a:xfrm>
          <a:off x="512651" y="1740137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D45366B-9B58-49EF-9E6B-F3DB96AAB249}">
      <dsp:nvSpPr>
        <dsp:cNvPr id="0" name=""/>
        <dsp:cNvSpPr/>
      </dsp:nvSpPr>
      <dsp:spPr>
        <a:xfrm>
          <a:off x="2966535" y="183837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Intuitive and user-friendly interface design.</a:t>
          </a:r>
        </a:p>
      </dsp:txBody>
      <dsp:txXfrm>
        <a:off x="2966535" y="1838374"/>
        <a:ext cx="2176331" cy="680103"/>
      </dsp:txXfrm>
    </dsp:sp>
    <dsp:sp modelId="{BED96295-36F7-4C28-822C-DF89CADD12A8}">
      <dsp:nvSpPr>
        <dsp:cNvPr id="0" name=""/>
        <dsp:cNvSpPr/>
      </dsp:nvSpPr>
      <dsp:spPr>
        <a:xfrm>
          <a:off x="2875855" y="1740137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4876758-E12C-454F-84A0-5F1E16B9EFD9}">
      <dsp:nvSpPr>
        <dsp:cNvPr id="0" name=""/>
        <dsp:cNvSpPr/>
      </dsp:nvSpPr>
      <dsp:spPr>
        <a:xfrm>
          <a:off x="5329740" y="1838374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Access to basic training materials within the tool.</a:t>
          </a:r>
        </a:p>
      </dsp:txBody>
      <dsp:txXfrm>
        <a:off x="5329740" y="1838374"/>
        <a:ext cx="2176331" cy="680103"/>
      </dsp:txXfrm>
    </dsp:sp>
    <dsp:sp modelId="{0409C12C-5D77-421D-8F45-3DBD9276AB41}">
      <dsp:nvSpPr>
        <dsp:cNvPr id="0" name=""/>
        <dsp:cNvSpPr/>
      </dsp:nvSpPr>
      <dsp:spPr>
        <a:xfrm>
          <a:off x="5239059" y="1740137"/>
          <a:ext cx="476072" cy="714108"/>
        </a:xfrm>
        <a:prstGeom prst="rect">
          <a:avLst/>
        </a:prstGeom>
        <a:blipFill>
          <a:blip xmlns:r="http://schemas.openxmlformats.org/officeDocument/2006/relationships"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B5275B1-D92E-414F-B668-E18DE2835DE4}">
      <dsp:nvSpPr>
        <dsp:cNvPr id="0" name=""/>
        <dsp:cNvSpPr/>
      </dsp:nvSpPr>
      <dsp:spPr>
        <a:xfrm>
          <a:off x="2966535" y="2694549"/>
          <a:ext cx="2176331" cy="680103"/>
        </a:xfrm>
        <a:prstGeom prst="rect">
          <a:avLst/>
        </a:prstGeom>
        <a:solidFill>
          <a:schemeClr val="lt2"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460657" tIns="41910" rIns="41910" bIns="41910" numCol="1" spcCol="1270" anchor="ctr" anchorCtr="0">
          <a:noAutofit/>
        </a:bodyPr>
        <a:lstStyle/>
        <a:p>
          <a:pPr marL="0" lvl="0" indent="0" algn="l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kern="1200">
              <a:latin typeface="+mj-lt"/>
              <a:ea typeface="Roboto" panose="02000000000000000000" pitchFamily="2" charset="0"/>
              <a:cs typeface="Roboto" panose="02000000000000000000" pitchFamily="2" charset="0"/>
            </a:rPr>
            <a:t>Basic collaboration tools, such as document sharing and basic task assignment.</a:t>
          </a:r>
        </a:p>
      </dsp:txBody>
      <dsp:txXfrm>
        <a:off x="2966535" y="2694549"/>
        <a:ext cx="2176331" cy="680103"/>
      </dsp:txXfrm>
    </dsp:sp>
    <dsp:sp modelId="{50BD9B4E-5E3E-4873-AA0A-E2F47B0E2FF5}">
      <dsp:nvSpPr>
        <dsp:cNvPr id="0" name=""/>
        <dsp:cNvSpPr/>
      </dsp:nvSpPr>
      <dsp:spPr>
        <a:xfrm>
          <a:off x="2875855" y="2596311"/>
          <a:ext cx="476072" cy="714108"/>
        </a:xfrm>
        <a:prstGeom prst="rect">
          <a:avLst/>
        </a:prstGeom>
        <a:blipFill dpi="0" rotWithShape="1">
          <a:blip xmlns:r="http://schemas.openxmlformats.org/officeDocument/2006/relationships"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 t="16666" b="16666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3044F-8E6F-413F-9E15-20236814456B}">
      <dsp:nvSpPr>
        <dsp:cNvPr id="0" name=""/>
        <dsp:cNvSpPr/>
      </dsp:nvSpPr>
      <dsp:spPr>
        <a:xfrm>
          <a:off x="528453" y="0"/>
          <a:ext cx="1984590" cy="1984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1" kern="1200">
              <a:solidFill>
                <a:schemeClr val="accent6"/>
              </a:solidFill>
            </a:rPr>
            <a:t>MONITORING OF REGULATORY CHANGES</a:t>
          </a:r>
          <a:endParaRPr lang="en-IN" sz="1200" b="0" i="1" kern="1200">
            <a:solidFill>
              <a:schemeClr val="accent6"/>
            </a:solidFill>
          </a:endParaRPr>
        </a:p>
      </dsp:txBody>
      <dsp:txXfrm>
        <a:off x="819089" y="290636"/>
        <a:ext cx="1403318" cy="1403314"/>
      </dsp:txXfrm>
    </dsp:sp>
    <dsp:sp modelId="{04B12213-B1A4-473A-9414-7D4C7529D0A5}">
      <dsp:nvSpPr>
        <dsp:cNvPr id="0" name=""/>
        <dsp:cNvSpPr/>
      </dsp:nvSpPr>
      <dsp:spPr>
        <a:xfrm>
          <a:off x="1548961" y="1323608"/>
          <a:ext cx="1984590" cy="1984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>
              <a:solidFill>
                <a:schemeClr val="accent6"/>
              </a:solidFill>
            </a:rPr>
            <a:t>AI WORKFLOW DESIGNS WITH CUSTOMIZATION OPTIONS</a:t>
          </a:r>
          <a:endParaRPr lang="en-IN" sz="1050" b="0" i="1" kern="1200">
            <a:solidFill>
              <a:schemeClr val="accent6"/>
            </a:solidFill>
          </a:endParaRPr>
        </a:p>
      </dsp:txBody>
      <dsp:txXfrm>
        <a:off x="1839597" y="1614244"/>
        <a:ext cx="1403318" cy="1403314"/>
      </dsp:txXfrm>
    </dsp:sp>
    <dsp:sp modelId="{E612E0C2-B2CD-4D29-B1A2-6CB74BD796C1}">
      <dsp:nvSpPr>
        <dsp:cNvPr id="0" name=""/>
        <dsp:cNvSpPr/>
      </dsp:nvSpPr>
      <dsp:spPr>
        <a:xfrm>
          <a:off x="2570076" y="0"/>
          <a:ext cx="1984590" cy="1984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50" b="0" i="1" kern="1200">
              <a:solidFill>
                <a:schemeClr val="accent6"/>
              </a:solidFill>
            </a:rPr>
            <a:t>NLP TO EXTRACT INFORMATION FROM REGULATORY TEXTS.</a:t>
          </a:r>
          <a:endParaRPr lang="en-IN" sz="1050" b="0" i="1" kern="1200">
            <a:solidFill>
              <a:schemeClr val="accent6"/>
            </a:solidFill>
          </a:endParaRPr>
        </a:p>
      </dsp:txBody>
      <dsp:txXfrm>
        <a:off x="2860712" y="290636"/>
        <a:ext cx="1403318" cy="1403314"/>
      </dsp:txXfrm>
    </dsp:sp>
    <dsp:sp modelId="{8C1011E0-8098-4AB8-ADC5-54AD0B4134B2}">
      <dsp:nvSpPr>
        <dsp:cNvPr id="0" name=""/>
        <dsp:cNvSpPr/>
      </dsp:nvSpPr>
      <dsp:spPr>
        <a:xfrm>
          <a:off x="3590584" y="1323608"/>
          <a:ext cx="1984590" cy="1984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1" kern="1200">
              <a:solidFill>
                <a:schemeClr val="accent6"/>
              </a:solidFill>
            </a:rPr>
            <a:t>PREDICTIVE ANALYTICS</a:t>
          </a:r>
          <a:endParaRPr lang="en-IN" sz="1400" b="0" i="1" kern="1200">
            <a:solidFill>
              <a:schemeClr val="accent6"/>
            </a:solidFill>
          </a:endParaRPr>
        </a:p>
      </dsp:txBody>
      <dsp:txXfrm>
        <a:off x="3881220" y="1614244"/>
        <a:ext cx="1403318" cy="1403314"/>
      </dsp:txXfrm>
    </dsp:sp>
    <dsp:sp modelId="{202A2242-C109-4618-802A-2E827B09631B}">
      <dsp:nvSpPr>
        <dsp:cNvPr id="0" name=""/>
        <dsp:cNvSpPr/>
      </dsp:nvSpPr>
      <dsp:spPr>
        <a:xfrm>
          <a:off x="4611092" y="0"/>
          <a:ext cx="1984590" cy="1984586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1" kern="1200">
              <a:solidFill>
                <a:schemeClr val="accent6"/>
              </a:solidFill>
            </a:rPr>
            <a:t>AI REPORTING</a:t>
          </a:r>
          <a:endParaRPr lang="en-IN" sz="1600" b="0" i="1" kern="1200">
            <a:solidFill>
              <a:schemeClr val="accent6"/>
            </a:solidFill>
          </a:endParaRPr>
        </a:p>
      </dsp:txBody>
      <dsp:txXfrm>
        <a:off x="4901728" y="290636"/>
        <a:ext cx="1403318" cy="1403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ings+Icon">
  <dgm:title val="Interconnected Rings"/>
  <dgm:desc val="Use to show overlapping or interconnected ideas or concepts. The first seven lines of Level 1 text correspond with a circle. Unused text does not appear, but remains available if you switch layouts.  "/>
  <dgm:catLst>
    <dgm:cat type="relationship" pri="32000"/>
    <dgm:cat type="officeonline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0"/>
        <dgm:pt modelId="20"/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/>
        <dgm:pt modelId="20"/>
        <dgm:pt modelId="30"/>
        <dgm:pt modelId="40"/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2" destOrd="0"/>
      </dgm:cxnLst>
      <dgm:bg/>
      <dgm:whole/>
    </dgm:dataModel>
  </dgm:clrData>
  <dgm:layoutNode name="Name0">
    <dgm:varLst>
      <dgm:chMax val="7"/>
      <dgm:dir/>
      <dgm:resizeHandles val="exact"/>
    </dgm:varLst>
    <dgm:choose name="Name1">
      <dgm:if name="Name2" axis="ch" ptType="node" func="cnt" op="lt" val="1">
        <dgm:alg type="composite"/>
        <dgm:shape xmlns:r="http://schemas.openxmlformats.org/officeDocument/2006/relationships" r:blip="">
          <dgm:adjLst/>
        </dgm:shape>
        <dgm:presOf/>
        <dgm:constrLst/>
        <dgm:ruleLst/>
      </dgm:if>
      <dgm:if name="Name3" axis="ch" ptType="node" func="cnt" op="equ" val="1">
        <dgm:alg type="composite">
          <dgm:param type="ar" val="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/>
          <dgm:constr type="h" for="ch" forName="ellipse1" refType="h"/>
        </dgm:constrLst>
      </dgm:if>
      <dgm:if name="Name4" axis="ch" ptType="node" func="cnt" op="equ" val="2">
        <dgm:alg type="composite">
          <dgm:param type="ar" val="0.908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6602"/>
          <dgm:constr type="h" for="ch" forName="ellipse1" refType="h" fact="0.5999"/>
          <dgm:constr type="l" for="ch" forName="ellipse2" refType="w" fact="0.3398"/>
          <dgm:constr type="t" for="ch" forName="ellipse2" refType="h" fact="0.4001"/>
          <dgm:constr type="w" for="ch" forName="ellipse2" refType="w" fact="0.6602"/>
          <dgm:constr type="h" for="ch" forName="ellipse2" refType="h" fact="0.5999"/>
        </dgm:constrLst>
      </dgm:if>
      <dgm:if name="Name5" axis="ch" ptType="node" func="cnt" op="equ" val="3">
        <dgm:alg type="composite">
          <dgm:param type="ar" val="1.2171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4929"/>
          <dgm:constr type="h" for="ch" forName="ellipse1" refType="h" fact="0.5999"/>
          <dgm:constr type="l" for="ch" forName="ellipse2" refType="w" fact="0.2537"/>
          <dgm:constr type="t" for="ch" forName="ellipse2" refType="h" fact="0.4001"/>
          <dgm:constr type="w" for="ch" forName="ellipse2" refType="w" fact="0.4929"/>
          <dgm:constr type="h" for="ch" forName="ellipse2" refType="h" fact="0.5999"/>
          <dgm:constr type="l" for="ch" forName="ellipse3" refType="w" fact="0.5071"/>
          <dgm:constr type="t" for="ch" forName="ellipse3" refType="h" fact="0"/>
          <dgm:constr type="w" for="ch" forName="ellipse3" refType="w" fact="0.4929"/>
          <dgm:constr type="h" for="ch" forName="ellipse3" refType="h" fact="0.5999"/>
        </dgm:constrLst>
      </dgm:if>
      <dgm:if name="Name6" axis="ch" ptType="node" func="cnt" op="equ" val="4">
        <dgm:alg type="composite">
          <dgm:param type="ar" val="1.5255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932"/>
          <dgm:constr type="h" for="ch" forName="ellipse1" refType="h" fact="0.5999"/>
          <dgm:constr type="l" for="ch" forName="ellipse2" refType="w" fact="0.2023"/>
          <dgm:constr type="t" for="ch" forName="ellipse2" refType="h" fact="0.4001"/>
          <dgm:constr type="w" for="ch" forName="ellipse2" refType="w" fact="0.3932"/>
          <dgm:constr type="h" for="ch" forName="ellipse2" refType="h" fact="0.5999"/>
          <dgm:constr type="l" for="ch" forName="ellipse3" refType="w" fact="0.4045"/>
          <dgm:constr type="t" for="ch" forName="ellipse3" refType="h" fact="0"/>
          <dgm:constr type="w" for="ch" forName="ellipse3" refType="w" fact="0.3932"/>
          <dgm:constr type="h" for="ch" forName="ellipse3" refType="h" fact="0.5999"/>
          <dgm:constr type="l" for="ch" forName="ellipse4" refType="w" fact="0.6068"/>
          <dgm:constr type="t" for="ch" forName="ellipse4" refType="h" fact="0.4001"/>
          <dgm:constr type="w" for="ch" forName="ellipse4" refType="w" fact="0.3932"/>
          <dgm:constr type="h" for="ch" forName="ellipse4" refType="h" fact="0.5999"/>
        </dgm:constrLst>
      </dgm:if>
      <dgm:if name="Name7" axis="ch" ptType="node" func="cnt" op="equ" val="5">
        <dgm:alg type="composite">
          <dgm:param type="ar" val="1.834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3271"/>
          <dgm:constr type="h" for="ch" forName="ellipse1" refType="h" fact="0.5999"/>
          <dgm:constr type="l" for="ch" forName="ellipse2" refType="w" fact="0.1682"/>
          <dgm:constr type="t" for="ch" forName="ellipse2" refType="h" fact="0.4001"/>
          <dgm:constr type="w" for="ch" forName="ellipse2" refType="w" fact="0.3271"/>
          <dgm:constr type="h" for="ch" forName="ellipse2" refType="h" fact="0.5999"/>
          <dgm:constr type="l" for="ch" forName="ellipse3" refType="w" fact="0.3365"/>
          <dgm:constr type="t" for="ch" forName="ellipse3" refType="h" fact="0"/>
          <dgm:constr type="w" for="ch" forName="ellipse3" refType="w" fact="0.3271"/>
          <dgm:constr type="h" for="ch" forName="ellipse3" refType="h" fact="0.5999"/>
          <dgm:constr type="l" for="ch" forName="ellipse4" refType="w" fact="0.5047"/>
          <dgm:constr type="t" for="ch" forName="ellipse4" refType="h" fact="0.4001"/>
          <dgm:constr type="w" for="ch" forName="ellipse4" refType="w" fact="0.3271"/>
          <dgm:constr type="h" for="ch" forName="ellipse4" refType="h" fact="0.5999"/>
          <dgm:constr type="l" for="ch" forName="ellipse5" refType="w" fact="0.6729"/>
          <dgm:constr type="t" for="ch" forName="ellipse5" refType="h" fact="0"/>
          <dgm:constr type="w" for="ch" forName="ellipse5" refType="w" fact="0.3271"/>
          <dgm:constr type="h" for="ch" forName="ellipse5" refType="h" fact="0.5999"/>
        </dgm:constrLst>
      </dgm:if>
      <dgm:if name="Name8" axis="ch" ptType="node" func="cnt" op="equ" val="6">
        <dgm:alg type="composite">
          <dgm:param type="ar" val="2.1873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78"/>
          <dgm:constr type="h" for="ch" forName="ellipse1" refType="h" fact="0.6081"/>
          <dgm:constr type="l" for="ch" forName="ellipse2" refType="w" fact="0.1444"/>
          <dgm:constr type="t" for="ch" forName="ellipse2" refType="h" fact="0.3919"/>
          <dgm:constr type="w" for="ch" forName="ellipse2" refType="w" fact="0.278"/>
          <dgm:constr type="h" for="ch" forName="ellipse2" refType="h" fact="0.6081"/>
          <dgm:constr type="l" for="ch" forName="ellipse3" refType="w" fact="0.2888"/>
          <dgm:constr type="t" for="ch" forName="ellipse3" refType="h" fact="0"/>
          <dgm:constr type="w" for="ch" forName="ellipse3" refType="w" fact="0.278"/>
          <dgm:constr type="h" for="ch" forName="ellipse3" refType="h" fact="0.6081"/>
          <dgm:constr type="l" for="ch" forName="ellipse4" refType="w" fact="0.4332"/>
          <dgm:constr type="t" for="ch" forName="ellipse4" refType="h" fact="0.3919"/>
          <dgm:constr type="w" for="ch" forName="ellipse4" refType="w" fact="0.278"/>
          <dgm:constr type="h" for="ch" forName="ellipse4" refType="h" fact="0.6081"/>
          <dgm:constr type="l" for="ch" forName="ellipse5" refType="w" fact="0.5776"/>
          <dgm:constr type="t" for="ch" forName="ellipse5" refType="h" fact="0"/>
          <dgm:constr type="w" for="ch" forName="ellipse5" refType="w" fact="0.278"/>
          <dgm:constr type="h" for="ch" forName="ellipse5" refType="h" fact="0.6081"/>
          <dgm:constr type="l" for="ch" forName="ellipse6" refType="w" fact="0.722"/>
          <dgm:constr type="t" for="ch" forName="ellipse6" refType="h" fact="0.3919"/>
          <dgm:constr type="w" for="ch" forName="ellipse6" refType="w" fact="0.278"/>
          <dgm:constr type="h" for="ch" forName="ellipse6" refType="h" fact="0.6081"/>
        </dgm:constrLst>
      </dgm:if>
      <dgm:else name="Name9">
        <dgm:alg type="composite">
          <dgm:param type="ar" val="2.3466"/>
        </dgm:alg>
        <dgm:shape xmlns:r="http://schemas.openxmlformats.org/officeDocument/2006/relationships" r:blip="">
          <dgm:adjLst/>
        </dgm:shape>
        <dgm:presOf/>
        <dgm:constrLst>
          <dgm:constr type="primFontSz" for="des" ptType="node" op="equ" val="65"/>
          <dgm:constr type="l" for="ch" forName="ellipse1" refType="w" fact="0"/>
          <dgm:constr type="t" for="ch" forName="ellipse1" refType="h" fact="0"/>
          <dgm:constr type="w" for="ch" forName="ellipse1" refType="w" fact="0.2455"/>
          <dgm:constr type="h" for="ch" forName="ellipse1" refType="h" fact="0.5761"/>
          <dgm:constr type="l" for="ch" forName="ellipse2" refType="w" fact="0.1257"/>
          <dgm:constr type="t" for="ch" forName="ellipse2" refType="h" fact="0.4239"/>
          <dgm:constr type="w" for="ch" forName="ellipse2" refType="w" fact="0.2455"/>
          <dgm:constr type="h" for="ch" forName="ellipse2" refType="h" fact="0.5761"/>
          <dgm:constr type="l" for="ch" forName="ellipse3" refType="w" fact="0.2515"/>
          <dgm:constr type="t" for="ch" forName="ellipse3" refType="h" fact="0"/>
          <dgm:constr type="w" for="ch" forName="ellipse3" refType="w" fact="0.2455"/>
          <dgm:constr type="h" for="ch" forName="ellipse3" refType="h" fact="0.5761"/>
          <dgm:constr type="l" for="ch" forName="ellipse4" refType="w" fact="0.3772"/>
          <dgm:constr type="t" for="ch" forName="ellipse4" refType="h" fact="0.4239"/>
          <dgm:constr type="w" for="ch" forName="ellipse4" refType="w" fact="0.2455"/>
          <dgm:constr type="h" for="ch" forName="ellipse4" refType="h" fact="0.5761"/>
          <dgm:constr type="l" for="ch" forName="ellipse5" refType="w" fact="0.503"/>
          <dgm:constr type="t" for="ch" forName="ellipse5" refType="h" fact="0"/>
          <dgm:constr type="w" for="ch" forName="ellipse5" refType="w" fact="0.2455"/>
          <dgm:constr type="h" for="ch" forName="ellipse5" refType="h" fact="0.5761"/>
          <dgm:constr type="l" for="ch" forName="ellipse6" refType="w" fact="0.6287"/>
          <dgm:constr type="t" for="ch" forName="ellipse6" refType="h" fact="0.4239"/>
          <dgm:constr type="w" for="ch" forName="ellipse6" refType="w" fact="0.2455"/>
          <dgm:constr type="h" for="ch" forName="ellipse6" refType="h" fact="0.5761"/>
          <dgm:constr type="l" for="ch" forName="ellipse7" refType="w" fact="0.7545"/>
          <dgm:constr type="t" for="ch" forName="ellipse7" refType="h" fact="0"/>
          <dgm:constr type="w" for="ch" forName="ellipse7" refType="w" fact="0.2455"/>
          <dgm:constr type="h" for="ch" forName="ellipse7" refType="h" fact="0.5761"/>
        </dgm:constrLst>
      </dgm:else>
    </dgm:choose>
    <dgm:choose name="Name10">
      <dgm:if name="Name11" axis="ch" ptType="node" func="cnt" op="gte" val="1">
        <dgm:layoutNode name="ellipse1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12">
            <dgm:if name="Name13" func="var" arg="dir" op="equ" val="norm">
              <dgm:presOf axis="ch desOrSelf" ptType="node node" st="1 1" cnt="1 0"/>
            </dgm:if>
            <dgm:else name="Name14">
              <dgm:choose name="Name15">
                <dgm:if name="Name16" axis="ch" ptType="node" func="cnt" op="equ" val="1">
                  <dgm:presOf axis="ch desOrSelf" ptType="node node" st="1 1" cnt="1 0"/>
                </dgm:if>
                <dgm:if name="Name17" axis="ch" ptType="node" func="cnt" op="equ" val="2">
                  <dgm:presOf axis="ch desOrSelf" ptType="node node" st="2 1" cnt="1 0"/>
                </dgm:if>
                <dgm:if name="Name18" axis="ch" ptType="node" func="cnt" op="equ" val="3">
                  <dgm:presOf axis="ch desOrSelf" ptType="node node" st="3 1" cnt="1 0"/>
                </dgm:if>
                <dgm:if name="Name19" axis="ch" ptType="node" func="cnt" op="equ" val="4">
                  <dgm:presOf axis="ch desOrSelf" ptType="node node" st="4 1" cnt="1 0"/>
                </dgm:if>
                <dgm:if name="Name20" axis="ch" ptType="node" func="cnt" op="equ" val="5">
                  <dgm:presOf axis="ch desOrSelf" ptType="node node" st="5 1" cnt="1 0"/>
                </dgm:if>
                <dgm:if name="Name21" axis="ch" ptType="node" func="cnt" op="equ" val="6">
                  <dgm:presOf axis="ch desOrSelf" ptType="node node" st="6 1" cnt="1 0"/>
                </dgm:if>
                <dgm:if name="Name22" axis="ch" ptType="node" func="cnt" op="gte" val="7">
                  <dgm:presOf axis="ch desOrSelf" ptType="node node" st="7 1" cnt="1 0"/>
                </dgm:if>
                <dgm:else name="Name2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24"/>
    </dgm:choose>
    <dgm:choose name="Name25">
      <dgm:if name="Name26" axis="ch" ptType="node" func="cnt" op="gte" val="2">
        <dgm:layoutNode name="ellipse2" styleLbl="vennNode1">
          <dgm:varLst>
            <dgm:bulletEnabled val="1"/>
          </dgm:varLst>
          <dgm:alg type="tx"/>
          <dgm:choose name="Name27">
            <dgm:if name="Name2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2 1" cnt="1 0"/>
            </dgm:if>
            <dgm:else name="Name29">
              <dgm:shape xmlns:r="http://schemas.openxmlformats.org/officeDocument/2006/relationships" type="ellipse" r:blip="" zOrderOff="-2">
                <dgm:adjLst/>
              </dgm:shape>
              <dgm:choose name="Name30">
                <dgm:if name="Name31" axis="ch" ptType="node" func="cnt" op="equ" val="2">
                  <dgm:presOf axis="ch desOrSelf" ptType="node node" st="1 1" cnt="1 0"/>
                </dgm:if>
                <dgm:if name="Name32" axis="ch" ptType="node" func="cnt" op="equ" val="3">
                  <dgm:presOf axis="ch desOrSelf" ptType="node node" st="2 1" cnt="1 0"/>
                </dgm:if>
                <dgm:if name="Name33" axis="ch" ptType="node" func="cnt" op="equ" val="4">
                  <dgm:presOf axis="ch desOrSelf" ptType="node node" st="3 1" cnt="1 0"/>
                </dgm:if>
                <dgm:if name="Name34" axis="ch" ptType="node" func="cnt" op="equ" val="5">
                  <dgm:presOf axis="ch desOrSelf" ptType="node node" st="4 1" cnt="1 0"/>
                </dgm:if>
                <dgm:if name="Name35" axis="ch" ptType="node" func="cnt" op="equ" val="6">
                  <dgm:presOf axis="ch desOrSelf" ptType="node node" st="5 1" cnt="1 0"/>
                </dgm:if>
                <dgm:if name="Name36" axis="ch" ptType="node" func="cnt" op="gte" val="7">
                  <dgm:presOf axis="ch desOrSelf" ptType="node node" st="6 1" cnt="1 0"/>
                </dgm:if>
                <dgm:else name="Name37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  <dgm:choose name="Name39">
      <dgm:if name="Name40" axis="ch" ptType="node" func="cnt" op="gte" val="3">
        <dgm:layoutNode name="ellipse3" styleLbl="vennNode1">
          <dgm:varLst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choose name="Name41">
            <dgm:if name="Name42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3 1" cnt="1 0"/>
            </dgm:if>
            <dgm:else name="Name43">
              <dgm:shape xmlns:r="http://schemas.openxmlformats.org/officeDocument/2006/relationships" type="ellipse" r:blip="" zOrderOff="-4">
                <dgm:adjLst/>
              </dgm:shape>
              <dgm:choose name="Name44">
                <dgm:if name="Name45" axis="ch" ptType="node" func="cnt" op="equ" val="3">
                  <dgm:presOf axis="ch desOrSelf" ptType="node node" st="1 1" cnt="1 0"/>
                </dgm:if>
                <dgm:if name="Name46" axis="ch" ptType="node" func="cnt" op="equ" val="4">
                  <dgm:presOf axis="ch desOrSelf" ptType="node node" st="2 1" cnt="1 0"/>
                </dgm:if>
                <dgm:if name="Name47" axis="ch" ptType="node" func="cnt" op="equ" val="5">
                  <dgm:presOf axis="ch desOrSelf" ptType="node node" st="3 1" cnt="1 0"/>
                </dgm:if>
                <dgm:if name="Name48" axis="ch" ptType="node" func="cnt" op="equ" val="6">
                  <dgm:presOf axis="ch desOrSelf" ptType="node node" st="4 1" cnt="1 0"/>
                </dgm:if>
                <dgm:if name="Name49" axis="ch" ptType="node" func="cnt" op="gte" val="7">
                  <dgm:presOf axis="ch desOrSelf" ptType="node node" st="5 1" cnt="1 0"/>
                </dgm:if>
                <dgm:else name="Name50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1"/>
    </dgm:choose>
    <dgm:choose name="Name52">
      <dgm:if name="Name53" axis="ch" ptType="node" func="cnt" op="gte" val="4">
        <dgm:layoutNode name="ellipse4" styleLbl="vennNode1">
          <dgm:varLst>
            <dgm:bulletEnabled val="1"/>
          </dgm:varLst>
          <dgm:alg type="tx"/>
          <dgm:choose name="Name54">
            <dgm:if name="Name55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4 1" cnt="1 0"/>
            </dgm:if>
            <dgm:else name="Name56">
              <dgm:shape xmlns:r="http://schemas.openxmlformats.org/officeDocument/2006/relationships" type="ellipse" r:blip="" zOrderOff="-6">
                <dgm:adjLst/>
              </dgm:shape>
              <dgm:choose name="Name57">
                <dgm:if name="Name58" axis="ch" ptType="node" func="cnt" op="equ" val="4">
                  <dgm:presOf axis="ch desOrSelf" ptType="node node" st="1 1" cnt="1 0"/>
                </dgm:if>
                <dgm:if name="Name59" axis="ch" ptType="node" func="cnt" op="equ" val="5">
                  <dgm:presOf axis="ch desOrSelf" ptType="node node" st="2 1" cnt="1 0"/>
                </dgm:if>
                <dgm:if name="Name60" axis="ch" ptType="node" func="cnt" op="equ" val="6">
                  <dgm:presOf axis="ch desOrSelf" ptType="node node" st="3 1" cnt="1 0"/>
                </dgm:if>
                <dgm:if name="Name61" axis="ch" ptType="node" func="cnt" op="gte" val="7">
                  <dgm:presOf axis="ch desOrSelf" ptType="node node" st="4 1" cnt="1 0"/>
                </dgm:if>
                <dgm:else name="Name62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63"/>
    </dgm:choose>
    <dgm:choose name="Name64">
      <dgm:if name="Name65" axis="ch" ptType="node" func="cnt" op="gte" val="5">
        <dgm:layoutNode name="ellipse5" styleLbl="vennNode1">
          <dgm:varLst>
            <dgm:bulletEnabled val="1"/>
          </dgm:varLst>
          <dgm:alg type="tx"/>
          <dgm:choose name="Name66">
            <dgm:if name="Name67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5 1" cnt="1 0"/>
            </dgm:if>
            <dgm:else name="Name68">
              <dgm:shape xmlns:r="http://schemas.openxmlformats.org/officeDocument/2006/relationships" type="ellipse" r:blip="" zOrderOff="-8">
                <dgm:adjLst/>
              </dgm:shape>
              <dgm:choose name="Name69">
                <dgm:if name="Name70" axis="ch" ptType="node" func="cnt" op="equ" val="5">
                  <dgm:presOf axis="ch desOrSelf" ptType="node node" st="1 1" cnt="1 0"/>
                </dgm:if>
                <dgm:if name="Name71" axis="ch" ptType="node" func="cnt" op="equ" val="6">
                  <dgm:presOf axis="ch desOrSelf" ptType="node node" st="2 1" cnt="1 0"/>
                </dgm:if>
                <dgm:if name="Name72" axis="ch" ptType="node" func="cnt" op="gte" val="7">
                  <dgm:presOf axis="ch desOrSelf" ptType="node node" st="3 1" cnt="1 0"/>
                </dgm:if>
                <dgm:else name="Name7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74"/>
    </dgm:choose>
    <dgm:choose name="Name75">
      <dgm:if name="Name76" axis="ch" ptType="node" func="cnt" op="gte" val="6">
        <dgm:layoutNode name="ellipse6" styleLbl="vennNode1">
          <dgm:varLst>
            <dgm:bulletEnabled val="1"/>
          </dgm:varLst>
          <dgm:alg type="tx"/>
          <dgm:choose name="Name77">
            <dgm:if name="Name7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6 1" cnt="1 0"/>
            </dgm:if>
            <dgm:else name="Name79">
              <dgm:shape xmlns:r="http://schemas.openxmlformats.org/officeDocument/2006/relationships" type="ellipse" r:blip="" zOrderOff="-10">
                <dgm:adjLst/>
              </dgm:shape>
              <dgm:choose name="Name80">
                <dgm:if name="Name81" axis="ch" ptType="node" func="cnt" op="equ" val="6">
                  <dgm:presOf axis="ch desOrSelf" ptType="node node" st="1 1" cnt="1 0"/>
                </dgm:if>
                <dgm:if name="Name82" axis="ch" ptType="node" func="cnt" op="gte" val="7">
                  <dgm:presOf axis="ch desOrSelf" ptType="node node" st="2 1" cnt="1 0"/>
                </dgm:if>
                <dgm:else name="Name83"/>
              </dgm:choose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84"/>
    </dgm:choose>
    <dgm:choose name="Name85">
      <dgm:if name="Name86" axis="ch" ptType="node" func="cnt" op="gte" val="7">
        <dgm:layoutNode name="ellipse7" styleLbl="vennNode1">
          <dgm:varLst>
            <dgm:bulletEnabled val="1"/>
          </dgm:varLst>
          <dgm:alg type="tx"/>
          <dgm:choose name="Name87">
            <dgm:if name="Name88" func="var" arg="dir" op="equ" val="norm">
              <dgm:shape xmlns:r="http://schemas.openxmlformats.org/officeDocument/2006/relationships" type="ellipse" r:blip="">
                <dgm:adjLst/>
              </dgm:shape>
              <dgm:presOf axis="ch desOrSelf" ptType="node node" st="7 1" cnt="1 0"/>
            </dgm:if>
            <dgm:else name="Name89">
              <dgm:shape xmlns:r="http://schemas.openxmlformats.org/officeDocument/2006/relationships" type="ellipse" r:blip="" zOrderOff="-12">
                <dgm:adjLst/>
              </dgm:shape>
              <dgm:presOf axis="ch desOrSelf" ptType="node node" st="1 1" cnt="1 0"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9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6241d4a3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216241d4a3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3225" y="1102450"/>
            <a:ext cx="4092000" cy="21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3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3225" y="3392150"/>
            <a:ext cx="1914000" cy="6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4958025" y="-125"/>
            <a:ext cx="41859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3" name="Google Shape;13;p2"/>
          <p:cNvGrpSpPr/>
          <p:nvPr/>
        </p:nvGrpSpPr>
        <p:grpSpPr>
          <a:xfrm>
            <a:off x="-9" y="0"/>
            <a:ext cx="2193196" cy="5143300"/>
            <a:chOff x="-9" y="0"/>
            <a:chExt cx="2193196" cy="5143300"/>
          </a:xfrm>
        </p:grpSpPr>
        <p:sp>
          <p:nvSpPr>
            <p:cNvPr id="14" name="Google Shape;14;p2"/>
            <p:cNvSpPr/>
            <p:nvPr/>
          </p:nvSpPr>
          <p:spPr>
            <a:xfrm>
              <a:off x="1763288" y="4911100"/>
              <a:ext cx="429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9" y="4604000"/>
              <a:ext cx="1763100" cy="29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0" y="0"/>
              <a:ext cx="1392300" cy="4473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1"/>
          </p:nvPr>
        </p:nvSpPr>
        <p:spPr>
          <a:xfrm>
            <a:off x="986587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20"/>
          <p:cNvSpPr txBox="1">
            <a:spLocks noGrp="1"/>
          </p:cNvSpPr>
          <p:nvPr>
            <p:ph type="subTitle" idx="2"/>
          </p:nvPr>
        </p:nvSpPr>
        <p:spPr>
          <a:xfrm>
            <a:off x="5120513" y="18251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20"/>
          <p:cNvSpPr txBox="1">
            <a:spLocks noGrp="1"/>
          </p:cNvSpPr>
          <p:nvPr>
            <p:ph type="subTitle" idx="3"/>
          </p:nvPr>
        </p:nvSpPr>
        <p:spPr>
          <a:xfrm>
            <a:off x="986587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20"/>
          <p:cNvSpPr txBox="1">
            <a:spLocks noGrp="1"/>
          </p:cNvSpPr>
          <p:nvPr>
            <p:ph type="subTitle" idx="4"/>
          </p:nvPr>
        </p:nvSpPr>
        <p:spPr>
          <a:xfrm>
            <a:off x="5120513" y="3412900"/>
            <a:ext cx="3036900" cy="10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20"/>
          <p:cNvSpPr txBox="1">
            <a:spLocks noGrp="1"/>
          </p:cNvSpPr>
          <p:nvPr>
            <p:ph type="subTitle" idx="5"/>
          </p:nvPr>
        </p:nvSpPr>
        <p:spPr>
          <a:xfrm>
            <a:off x="986587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0" name="Google Shape;230;p20"/>
          <p:cNvSpPr txBox="1">
            <a:spLocks noGrp="1"/>
          </p:cNvSpPr>
          <p:nvPr>
            <p:ph type="subTitle" idx="6"/>
          </p:nvPr>
        </p:nvSpPr>
        <p:spPr>
          <a:xfrm>
            <a:off x="986587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1" name="Google Shape;231;p20"/>
          <p:cNvSpPr txBox="1">
            <a:spLocks noGrp="1"/>
          </p:cNvSpPr>
          <p:nvPr>
            <p:ph type="subTitle" idx="7"/>
          </p:nvPr>
        </p:nvSpPr>
        <p:spPr>
          <a:xfrm>
            <a:off x="5120513" y="13848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2" name="Google Shape;232;p20"/>
          <p:cNvSpPr txBox="1">
            <a:spLocks noGrp="1"/>
          </p:cNvSpPr>
          <p:nvPr>
            <p:ph type="subTitle" idx="8"/>
          </p:nvPr>
        </p:nvSpPr>
        <p:spPr>
          <a:xfrm>
            <a:off x="5120513" y="2972600"/>
            <a:ext cx="30369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0" y="-12"/>
            <a:ext cx="9144000" cy="5143313"/>
            <a:chOff x="0" y="-12"/>
            <a:chExt cx="9144000" cy="5143313"/>
          </a:xfrm>
        </p:grpSpPr>
        <p:sp>
          <p:nvSpPr>
            <p:cNvPr id="234" name="Google Shape;234;p20"/>
            <p:cNvSpPr/>
            <p:nvPr/>
          </p:nvSpPr>
          <p:spPr>
            <a:xfrm>
              <a:off x="7829100" y="-12"/>
              <a:ext cx="1314900" cy="402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6816600" y="4847800"/>
              <a:ext cx="15009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0"/>
            <p:cNvSpPr/>
            <p:nvPr/>
          </p:nvSpPr>
          <p:spPr>
            <a:xfrm>
              <a:off x="8317500" y="4604000"/>
              <a:ext cx="826500" cy="2520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" name="Google Shape;237;p20"/>
            <p:cNvGrpSpPr/>
            <p:nvPr/>
          </p:nvGrpSpPr>
          <p:grpSpPr>
            <a:xfrm>
              <a:off x="0" y="0"/>
              <a:ext cx="684600" cy="5143300"/>
              <a:chOff x="0" y="0"/>
              <a:chExt cx="684600" cy="5143300"/>
            </a:xfrm>
          </p:grpSpPr>
          <p:sp>
            <p:nvSpPr>
              <p:cNvPr id="238" name="Google Shape;238;p20"/>
              <p:cNvSpPr/>
              <p:nvPr/>
            </p:nvSpPr>
            <p:spPr>
              <a:xfrm>
                <a:off x="342300" y="3338800"/>
                <a:ext cx="342300" cy="3423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20"/>
              <p:cNvSpPr/>
              <p:nvPr/>
            </p:nvSpPr>
            <p:spPr>
              <a:xfrm rot="-5400000">
                <a:off x="-559950" y="4241050"/>
                <a:ext cx="1462200" cy="342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20"/>
              <p:cNvSpPr/>
              <p:nvPr/>
            </p:nvSpPr>
            <p:spPr>
              <a:xfrm>
                <a:off x="0" y="0"/>
                <a:ext cx="684600" cy="684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20"/>
              <p:cNvSpPr/>
              <p:nvPr/>
            </p:nvSpPr>
            <p:spPr>
              <a:xfrm>
                <a:off x="0" y="684600"/>
                <a:ext cx="459000" cy="252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1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720000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subTitle" idx="2"/>
          </p:nvPr>
        </p:nvSpPr>
        <p:spPr>
          <a:xfrm>
            <a:off x="3297988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1"/>
          <p:cNvSpPr txBox="1">
            <a:spLocks noGrp="1"/>
          </p:cNvSpPr>
          <p:nvPr>
            <p:ph type="subTitle" idx="3"/>
          </p:nvPr>
        </p:nvSpPr>
        <p:spPr>
          <a:xfrm>
            <a:off x="720000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1"/>
          <p:cNvSpPr txBox="1">
            <a:spLocks noGrp="1"/>
          </p:cNvSpPr>
          <p:nvPr>
            <p:ph type="subTitle" idx="4"/>
          </p:nvPr>
        </p:nvSpPr>
        <p:spPr>
          <a:xfrm>
            <a:off x="3297988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1"/>
          <p:cNvSpPr txBox="1">
            <a:spLocks noGrp="1"/>
          </p:cNvSpPr>
          <p:nvPr>
            <p:ph type="subTitle" idx="5"/>
          </p:nvPr>
        </p:nvSpPr>
        <p:spPr>
          <a:xfrm>
            <a:off x="5875976" y="18251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1"/>
          <p:cNvSpPr txBox="1">
            <a:spLocks noGrp="1"/>
          </p:cNvSpPr>
          <p:nvPr>
            <p:ph type="subTitle" idx="6"/>
          </p:nvPr>
        </p:nvSpPr>
        <p:spPr>
          <a:xfrm>
            <a:off x="5875976" y="3412900"/>
            <a:ext cx="2554800" cy="1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ubTitle" idx="7"/>
          </p:nvPr>
        </p:nvSpPr>
        <p:spPr>
          <a:xfrm>
            <a:off x="720000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2" name="Google Shape;252;p21"/>
          <p:cNvSpPr txBox="1">
            <a:spLocks noGrp="1"/>
          </p:cNvSpPr>
          <p:nvPr>
            <p:ph type="subTitle" idx="8"/>
          </p:nvPr>
        </p:nvSpPr>
        <p:spPr>
          <a:xfrm>
            <a:off x="3297988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3" name="Google Shape;253;p21"/>
          <p:cNvSpPr txBox="1">
            <a:spLocks noGrp="1"/>
          </p:cNvSpPr>
          <p:nvPr>
            <p:ph type="subTitle" idx="9"/>
          </p:nvPr>
        </p:nvSpPr>
        <p:spPr>
          <a:xfrm>
            <a:off x="5875976" y="13848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4" name="Google Shape;254;p21"/>
          <p:cNvSpPr txBox="1">
            <a:spLocks noGrp="1"/>
          </p:cNvSpPr>
          <p:nvPr>
            <p:ph type="subTitle" idx="13"/>
          </p:nvPr>
        </p:nvSpPr>
        <p:spPr>
          <a:xfrm>
            <a:off x="720000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5" name="Google Shape;255;p21"/>
          <p:cNvSpPr txBox="1">
            <a:spLocks noGrp="1"/>
          </p:cNvSpPr>
          <p:nvPr>
            <p:ph type="subTitle" idx="14"/>
          </p:nvPr>
        </p:nvSpPr>
        <p:spPr>
          <a:xfrm>
            <a:off x="3297988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56" name="Google Shape;256;p21"/>
          <p:cNvSpPr txBox="1">
            <a:spLocks noGrp="1"/>
          </p:cNvSpPr>
          <p:nvPr>
            <p:ph type="subTitle" idx="15"/>
          </p:nvPr>
        </p:nvSpPr>
        <p:spPr>
          <a:xfrm>
            <a:off x="5875976" y="2972600"/>
            <a:ext cx="2554800" cy="44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57" name="Google Shape;257;p21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sp>
          <p:nvSpPr>
            <p:cNvPr id="258" name="Google Shape;258;p21"/>
            <p:cNvSpPr/>
            <p:nvPr/>
          </p:nvSpPr>
          <p:spPr>
            <a:xfrm>
              <a:off x="0" y="3938000"/>
              <a:ext cx="602700" cy="602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-86725" y="1667825"/>
              <a:ext cx="602700" cy="1920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1"/>
            <p:cNvSpPr/>
            <p:nvPr/>
          </p:nvSpPr>
          <p:spPr>
            <a:xfrm rot="5400000">
              <a:off x="-219175" y="530075"/>
              <a:ext cx="14622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1"/>
            <p:cNvSpPr/>
            <p:nvPr/>
          </p:nvSpPr>
          <p:spPr>
            <a:xfrm rot="5400000">
              <a:off x="8299325" y="3348325"/>
              <a:ext cx="7329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1"/>
            <p:cNvSpPr/>
            <p:nvPr/>
          </p:nvSpPr>
          <p:spPr>
            <a:xfrm rot="-5400000">
              <a:off x="8305625" y="4307125"/>
              <a:ext cx="1314900" cy="362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1"/>
            <p:cNvSpPr/>
            <p:nvPr/>
          </p:nvSpPr>
          <p:spPr>
            <a:xfrm rot="5400000">
              <a:off x="8726675" y="2810725"/>
              <a:ext cx="3426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1"/>
            <p:cNvSpPr/>
            <p:nvPr/>
          </p:nvSpPr>
          <p:spPr>
            <a:xfrm>
              <a:off x="8424000" y="1669850"/>
              <a:ext cx="362400" cy="3624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1"/>
            <p:cNvSpPr/>
            <p:nvPr/>
          </p:nvSpPr>
          <p:spPr>
            <a:xfrm rot="5400000">
              <a:off x="327100" y="2059850"/>
              <a:ext cx="270900" cy="303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2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2"/>
          <p:cNvSpPr txBox="1">
            <a:spLocks noGrp="1"/>
          </p:cNvSpPr>
          <p:nvPr>
            <p:ph type="title" hasCustomPrompt="1"/>
          </p:nvPr>
        </p:nvSpPr>
        <p:spPr>
          <a:xfrm>
            <a:off x="713231" y="1976075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22"/>
          <p:cNvSpPr txBox="1">
            <a:spLocks noGrp="1"/>
          </p:cNvSpPr>
          <p:nvPr>
            <p:ph type="subTitle" idx="1"/>
          </p:nvPr>
        </p:nvSpPr>
        <p:spPr>
          <a:xfrm>
            <a:off x="713231" y="2750869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0" name="Google Shape;270;p22"/>
          <p:cNvSpPr txBox="1">
            <a:spLocks noGrp="1"/>
          </p:cNvSpPr>
          <p:nvPr>
            <p:ph type="title" idx="2" hasCustomPrompt="1"/>
          </p:nvPr>
        </p:nvSpPr>
        <p:spPr>
          <a:xfrm>
            <a:off x="713231" y="539507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1" name="Google Shape;271;p22"/>
          <p:cNvSpPr txBox="1">
            <a:spLocks noGrp="1"/>
          </p:cNvSpPr>
          <p:nvPr>
            <p:ph type="subTitle" idx="3"/>
          </p:nvPr>
        </p:nvSpPr>
        <p:spPr>
          <a:xfrm>
            <a:off x="713231" y="1314446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2" name="Google Shape;272;p22"/>
          <p:cNvSpPr txBox="1">
            <a:spLocks noGrp="1"/>
          </p:cNvSpPr>
          <p:nvPr>
            <p:ph type="title" idx="4" hasCustomPrompt="1"/>
          </p:nvPr>
        </p:nvSpPr>
        <p:spPr>
          <a:xfrm>
            <a:off x="713231" y="3412643"/>
            <a:ext cx="34926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22"/>
          <p:cNvSpPr txBox="1">
            <a:spLocks noGrp="1"/>
          </p:cNvSpPr>
          <p:nvPr>
            <p:ph type="subTitle" idx="5"/>
          </p:nvPr>
        </p:nvSpPr>
        <p:spPr>
          <a:xfrm>
            <a:off x="713231" y="4187293"/>
            <a:ext cx="3492600" cy="4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4" name="Google Shape;274;p22"/>
          <p:cNvSpPr>
            <a:spLocks noGrp="1"/>
          </p:cNvSpPr>
          <p:nvPr>
            <p:ph type="pic" idx="6"/>
          </p:nvPr>
        </p:nvSpPr>
        <p:spPr>
          <a:xfrm>
            <a:off x="5184325" y="539500"/>
            <a:ext cx="32466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75" name="Google Shape;275;p22"/>
          <p:cNvGrpSpPr/>
          <p:nvPr/>
        </p:nvGrpSpPr>
        <p:grpSpPr>
          <a:xfrm>
            <a:off x="0" y="0"/>
            <a:ext cx="9144025" cy="5143650"/>
            <a:chOff x="0" y="0"/>
            <a:chExt cx="9144025" cy="5143650"/>
          </a:xfrm>
        </p:grpSpPr>
        <p:sp>
          <p:nvSpPr>
            <p:cNvPr id="276" name="Google Shape;276;p22"/>
            <p:cNvSpPr/>
            <p:nvPr/>
          </p:nvSpPr>
          <p:spPr>
            <a:xfrm>
              <a:off x="8430925" y="443055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644700" y="256800"/>
              <a:ext cx="713100" cy="2724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0" y="0"/>
              <a:ext cx="644700" cy="2568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0" y="4740900"/>
              <a:ext cx="1120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4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294" name="Google Shape;294;p24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489500" y="4311150"/>
              <a:ext cx="6516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344700" y="1141500"/>
              <a:ext cx="344700" cy="344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6959625" y="539600"/>
              <a:ext cx="1295100" cy="285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6246525" y="332900"/>
              <a:ext cx="713100" cy="206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5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307" name="Google Shape;307;p25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5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5"/>
            <p:cNvSpPr/>
            <p:nvPr/>
          </p:nvSpPr>
          <p:spPr>
            <a:xfrm>
              <a:off x="2195100" y="423400"/>
              <a:ext cx="16071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5"/>
            <p:cNvSpPr/>
            <p:nvPr/>
          </p:nvSpPr>
          <p:spPr>
            <a:xfrm>
              <a:off x="732900" y="4008050"/>
              <a:ext cx="411000" cy="4026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5"/>
            <p:cNvSpPr/>
            <p:nvPr/>
          </p:nvSpPr>
          <p:spPr>
            <a:xfrm>
              <a:off x="1143900" y="4410650"/>
              <a:ext cx="915300" cy="187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5"/>
            <p:cNvSpPr/>
            <p:nvPr/>
          </p:nvSpPr>
          <p:spPr>
            <a:xfrm>
              <a:off x="7096200" y="4308500"/>
              <a:ext cx="7329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7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4566900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subTitle" idx="1"/>
          </p:nvPr>
        </p:nvSpPr>
        <p:spPr>
          <a:xfrm>
            <a:off x="3863875" y="1739255"/>
            <a:ext cx="4566900" cy="22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>
            <a:spLocks noGrp="1"/>
          </p:cNvSpPr>
          <p:nvPr>
            <p:ph type="pic" idx="2"/>
          </p:nvPr>
        </p:nvSpPr>
        <p:spPr>
          <a:xfrm>
            <a:off x="0" y="869800"/>
            <a:ext cx="3473100" cy="3403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9" name="Google Shape;69;p7"/>
          <p:cNvGrpSpPr/>
          <p:nvPr/>
        </p:nvGrpSpPr>
        <p:grpSpPr>
          <a:xfrm>
            <a:off x="0" y="209200"/>
            <a:ext cx="9144000" cy="4947400"/>
            <a:chOff x="0" y="209200"/>
            <a:chExt cx="9144000" cy="4947400"/>
          </a:xfrm>
        </p:grpSpPr>
        <p:sp>
          <p:nvSpPr>
            <p:cNvPr id="70" name="Google Shape;70;p7"/>
            <p:cNvSpPr/>
            <p:nvPr/>
          </p:nvSpPr>
          <p:spPr>
            <a:xfrm>
              <a:off x="0" y="4604000"/>
              <a:ext cx="1227000" cy="4299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1" name="Google Shape;71;p7"/>
            <p:cNvGrpSpPr/>
            <p:nvPr/>
          </p:nvGrpSpPr>
          <p:grpSpPr>
            <a:xfrm>
              <a:off x="8278500" y="209200"/>
              <a:ext cx="865500" cy="4947400"/>
              <a:chOff x="8278500" y="209200"/>
              <a:chExt cx="865500" cy="4947400"/>
            </a:xfrm>
          </p:grpSpPr>
          <p:sp>
            <p:nvSpPr>
              <p:cNvPr id="72" name="Google Shape;72;p7"/>
              <p:cNvSpPr/>
              <p:nvPr/>
            </p:nvSpPr>
            <p:spPr>
              <a:xfrm>
                <a:off x="8278500" y="209200"/>
                <a:ext cx="865500" cy="330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>
                <a:off x="8278500" y="4826300"/>
                <a:ext cx="865500" cy="3303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77" name="Google Shape;77;p8"/>
          <p:cNvGrpSpPr/>
          <p:nvPr/>
        </p:nvGrpSpPr>
        <p:grpSpPr>
          <a:xfrm>
            <a:off x="-9" y="0"/>
            <a:ext cx="9143884" cy="5143500"/>
            <a:chOff x="-9" y="0"/>
            <a:chExt cx="9143884" cy="5143500"/>
          </a:xfrm>
        </p:grpSpPr>
        <p:grpSp>
          <p:nvGrpSpPr>
            <p:cNvPr id="78" name="Google Shape;78;p8"/>
            <p:cNvGrpSpPr/>
            <p:nvPr/>
          </p:nvGrpSpPr>
          <p:grpSpPr>
            <a:xfrm>
              <a:off x="-9" y="0"/>
              <a:ext cx="2193196" cy="5143300"/>
              <a:chOff x="-9" y="0"/>
              <a:chExt cx="2193196" cy="5143300"/>
            </a:xfrm>
          </p:grpSpPr>
          <p:sp>
            <p:nvSpPr>
              <p:cNvPr id="79" name="Google Shape;79;p8"/>
              <p:cNvSpPr/>
              <p:nvPr/>
            </p:nvSpPr>
            <p:spPr>
              <a:xfrm>
                <a:off x="1763288" y="4911100"/>
                <a:ext cx="4299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>
                <a:off x="-9" y="4604000"/>
                <a:ext cx="17631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>
                <a:off x="0" y="0"/>
                <a:ext cx="1392300" cy="4473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" name="Google Shape;82;p8"/>
            <p:cNvGrpSpPr/>
            <p:nvPr/>
          </p:nvGrpSpPr>
          <p:grpSpPr>
            <a:xfrm>
              <a:off x="8254800" y="254011"/>
              <a:ext cx="889075" cy="4889489"/>
              <a:chOff x="8254800" y="254011"/>
              <a:chExt cx="889075" cy="4889489"/>
            </a:xfrm>
          </p:grpSpPr>
          <p:sp>
            <p:nvSpPr>
              <p:cNvPr id="83" name="Google Shape;83;p8"/>
              <p:cNvSpPr/>
              <p:nvPr/>
            </p:nvSpPr>
            <p:spPr>
              <a:xfrm>
                <a:off x="8430775" y="4430400"/>
                <a:ext cx="713100" cy="713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8430775" y="4223700"/>
                <a:ext cx="516300" cy="2067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8254800" y="254011"/>
                <a:ext cx="713100" cy="2856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2135550" y="133575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2135550" y="3300150"/>
            <a:ext cx="4872900" cy="5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grpSp>
        <p:nvGrpSpPr>
          <p:cNvPr id="90" name="Google Shape;90;p9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91" name="Google Shape;91;p9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9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9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4" name="Google Shape;94;p9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95" name="Google Shape;95;p9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9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9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9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0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2" name="Google Shape;102;p10"/>
          <p:cNvGrpSpPr/>
          <p:nvPr/>
        </p:nvGrpSpPr>
        <p:grpSpPr>
          <a:xfrm>
            <a:off x="0" y="0"/>
            <a:ext cx="9143875" cy="5143500"/>
            <a:chOff x="0" y="0"/>
            <a:chExt cx="9143875" cy="5143500"/>
          </a:xfrm>
        </p:grpSpPr>
        <p:sp>
          <p:nvSpPr>
            <p:cNvPr id="103" name="Google Shape;103;p10"/>
            <p:cNvSpPr/>
            <p:nvPr/>
          </p:nvSpPr>
          <p:spPr>
            <a:xfrm>
              <a:off x="8430775" y="4430400"/>
              <a:ext cx="713100" cy="7131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8430775" y="4223700"/>
              <a:ext cx="516300" cy="2067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0" y="4604000"/>
              <a:ext cx="14895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0"/>
            <p:cNvSpPr/>
            <p:nvPr/>
          </p:nvSpPr>
          <p:spPr>
            <a:xfrm>
              <a:off x="2141100" y="4596750"/>
              <a:ext cx="344700" cy="344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0"/>
            <p:cNvSpPr/>
            <p:nvPr/>
          </p:nvSpPr>
          <p:spPr>
            <a:xfrm>
              <a:off x="0" y="0"/>
              <a:ext cx="344700" cy="1141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0"/>
            <p:cNvSpPr/>
            <p:nvPr/>
          </p:nvSpPr>
          <p:spPr>
            <a:xfrm>
              <a:off x="8254800" y="254011"/>
              <a:ext cx="713100" cy="2856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3" hasCustomPrompt="1"/>
          </p:nvPr>
        </p:nvSpPr>
        <p:spPr>
          <a:xfrm>
            <a:off x="4820975" y="16687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>
            <a:spLocks noGrp="1"/>
          </p:cNvSpPr>
          <p:nvPr>
            <p:ph type="title" idx="4" hasCustomPrompt="1"/>
          </p:nvPr>
        </p:nvSpPr>
        <p:spPr>
          <a:xfrm>
            <a:off x="720000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820975" y="253004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0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3"/>
          <p:cNvSpPr txBox="1">
            <a:spLocks noGrp="1"/>
          </p:cNvSpPr>
          <p:nvPr>
            <p:ph type="title" idx="7" hasCustomPrompt="1"/>
          </p:nvPr>
        </p:nvSpPr>
        <p:spPr>
          <a:xfrm>
            <a:off x="4820975" y="3391289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1530900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8"/>
          </p:nvPr>
        </p:nvSpPr>
        <p:spPr>
          <a:xfrm>
            <a:off x="1530900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9"/>
          </p:nvPr>
        </p:nvSpPr>
        <p:spPr>
          <a:xfrm>
            <a:off x="1530900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subTitle" idx="13"/>
          </p:nvPr>
        </p:nvSpPr>
        <p:spPr>
          <a:xfrm>
            <a:off x="5631875" y="1668791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4"/>
          </p:nvPr>
        </p:nvSpPr>
        <p:spPr>
          <a:xfrm>
            <a:off x="5631875" y="2530190"/>
            <a:ext cx="27921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5"/>
          </p:nvPr>
        </p:nvSpPr>
        <p:spPr>
          <a:xfrm>
            <a:off x="5631875" y="3391589"/>
            <a:ext cx="2792100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36" name="Google Shape;136;p13"/>
          <p:cNvGrpSpPr/>
          <p:nvPr/>
        </p:nvGrpSpPr>
        <p:grpSpPr>
          <a:xfrm>
            <a:off x="0" y="0"/>
            <a:ext cx="8704775" cy="5143700"/>
            <a:chOff x="0" y="0"/>
            <a:chExt cx="8704775" cy="5143700"/>
          </a:xfrm>
        </p:grpSpPr>
        <p:sp>
          <p:nvSpPr>
            <p:cNvPr id="137" name="Google Shape;137;p13"/>
            <p:cNvSpPr/>
            <p:nvPr/>
          </p:nvSpPr>
          <p:spPr>
            <a:xfrm>
              <a:off x="3659850" y="4604000"/>
              <a:ext cx="539700" cy="539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225250" y="4603975"/>
              <a:ext cx="539700" cy="1977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4199550" y="4603975"/>
              <a:ext cx="7347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0" name="Google Shape;140;p13"/>
            <p:cNvGrpSpPr/>
            <p:nvPr/>
          </p:nvGrpSpPr>
          <p:grpSpPr>
            <a:xfrm>
              <a:off x="0" y="0"/>
              <a:ext cx="8704775" cy="820300"/>
              <a:chOff x="0" y="0"/>
              <a:chExt cx="8704775" cy="820300"/>
            </a:xfrm>
          </p:grpSpPr>
          <p:sp>
            <p:nvSpPr>
              <p:cNvPr id="141" name="Google Shape;141;p13"/>
              <p:cNvSpPr/>
              <p:nvPr/>
            </p:nvSpPr>
            <p:spPr>
              <a:xfrm>
                <a:off x="280800" y="280800"/>
                <a:ext cx="926700" cy="2586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3"/>
              <p:cNvSpPr/>
              <p:nvPr/>
            </p:nvSpPr>
            <p:spPr>
              <a:xfrm>
                <a:off x="7619875" y="180700"/>
                <a:ext cx="810900" cy="3588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3"/>
              <p:cNvSpPr/>
              <p:nvPr/>
            </p:nvSpPr>
            <p:spPr>
              <a:xfrm>
                <a:off x="8423975" y="539500"/>
                <a:ext cx="280800" cy="2808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3"/>
              <p:cNvSpPr/>
              <p:nvPr/>
            </p:nvSpPr>
            <p:spPr>
              <a:xfrm>
                <a:off x="0" y="0"/>
                <a:ext cx="280800" cy="2808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4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48" name="Google Shape;148;p14"/>
          <p:cNvGrpSpPr/>
          <p:nvPr/>
        </p:nvGrpSpPr>
        <p:grpSpPr>
          <a:xfrm>
            <a:off x="0" y="275"/>
            <a:ext cx="9144275" cy="5145500"/>
            <a:chOff x="0" y="275"/>
            <a:chExt cx="9144275" cy="5145500"/>
          </a:xfrm>
        </p:grpSpPr>
        <p:grpSp>
          <p:nvGrpSpPr>
            <p:cNvPr id="149" name="Google Shape;149;p14"/>
            <p:cNvGrpSpPr/>
            <p:nvPr/>
          </p:nvGrpSpPr>
          <p:grpSpPr>
            <a:xfrm>
              <a:off x="8549675" y="275"/>
              <a:ext cx="594600" cy="3475925"/>
              <a:chOff x="8549675" y="275"/>
              <a:chExt cx="594600" cy="3475925"/>
            </a:xfrm>
          </p:grpSpPr>
          <p:sp>
            <p:nvSpPr>
              <p:cNvPr id="150" name="Google Shape;150;p14"/>
              <p:cNvSpPr/>
              <p:nvPr/>
            </p:nvSpPr>
            <p:spPr>
              <a:xfrm rot="5400000" flipH="1">
                <a:off x="8299325" y="1565525"/>
                <a:ext cx="732900" cy="2322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4"/>
              <p:cNvSpPr/>
              <p:nvPr/>
            </p:nvSpPr>
            <p:spPr>
              <a:xfrm rot="-5400000" flipH="1">
                <a:off x="8305625" y="476525"/>
                <a:ext cx="13149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4"/>
              <p:cNvSpPr/>
              <p:nvPr/>
            </p:nvSpPr>
            <p:spPr>
              <a:xfrm rot="5400000" flipH="1">
                <a:off x="8726675" y="2103125"/>
                <a:ext cx="342600" cy="2322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4"/>
              <p:cNvSpPr/>
              <p:nvPr/>
            </p:nvSpPr>
            <p:spPr>
              <a:xfrm rot="10800000" flipH="1">
                <a:off x="8651675" y="3113800"/>
                <a:ext cx="362400" cy="3624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4"/>
            <p:cNvGrpSpPr/>
            <p:nvPr/>
          </p:nvGrpSpPr>
          <p:grpSpPr>
            <a:xfrm>
              <a:off x="0" y="605350"/>
              <a:ext cx="627750" cy="4540425"/>
              <a:chOff x="0" y="605350"/>
              <a:chExt cx="627750" cy="4540425"/>
            </a:xfrm>
          </p:grpSpPr>
          <p:sp>
            <p:nvSpPr>
              <p:cNvPr id="155" name="Google Shape;155;p14"/>
              <p:cNvSpPr/>
              <p:nvPr/>
            </p:nvSpPr>
            <p:spPr>
              <a:xfrm rot="10800000" flipH="1">
                <a:off x="0" y="605350"/>
                <a:ext cx="602700" cy="6027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4"/>
              <p:cNvSpPr/>
              <p:nvPr/>
            </p:nvSpPr>
            <p:spPr>
              <a:xfrm rot="5400000" flipH="1">
                <a:off x="-86725" y="3286225"/>
                <a:ext cx="602700" cy="1920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4"/>
              <p:cNvSpPr/>
              <p:nvPr/>
            </p:nvSpPr>
            <p:spPr>
              <a:xfrm rot="5400000" flipH="1">
                <a:off x="-261900" y="4256125"/>
                <a:ext cx="1462200" cy="3171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4"/>
              <p:cNvSpPr/>
              <p:nvPr/>
            </p:nvSpPr>
            <p:spPr>
              <a:xfrm rot="5400000" flipH="1">
                <a:off x="327100" y="2782300"/>
                <a:ext cx="270900" cy="3039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5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62" name="Google Shape;162;p15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163" name="Google Shape;163;p15"/>
            <p:cNvGrpSpPr/>
            <p:nvPr/>
          </p:nvGrpSpPr>
          <p:grpSpPr>
            <a:xfrm>
              <a:off x="2744738" y="4601700"/>
              <a:ext cx="3654525" cy="541800"/>
              <a:chOff x="2744738" y="4601700"/>
              <a:chExt cx="3654525" cy="541800"/>
            </a:xfrm>
          </p:grpSpPr>
          <p:sp>
            <p:nvSpPr>
              <p:cNvPr id="164" name="Google Shape;164;p15"/>
              <p:cNvSpPr/>
              <p:nvPr/>
            </p:nvSpPr>
            <p:spPr>
              <a:xfrm flipH="1">
                <a:off x="4152338" y="4848000"/>
                <a:ext cx="1246200" cy="295500"/>
              </a:xfrm>
              <a:prstGeom prst="rect">
                <a:avLst/>
              </a:prstGeom>
              <a:solidFill>
                <a:srgbClr val="2361AE">
                  <a:alpha val="72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5"/>
              <p:cNvSpPr/>
              <p:nvPr/>
            </p:nvSpPr>
            <p:spPr>
              <a:xfrm flipH="1">
                <a:off x="3242138" y="4642375"/>
                <a:ext cx="910200" cy="2055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5"/>
              <p:cNvSpPr/>
              <p:nvPr/>
            </p:nvSpPr>
            <p:spPr>
              <a:xfrm flipH="1">
                <a:off x="2744738" y="4848000"/>
                <a:ext cx="497400" cy="2055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 flipH="1">
                <a:off x="6036263" y="4601700"/>
                <a:ext cx="363000" cy="3630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8" name="Google Shape;168;p15"/>
            <p:cNvGrpSpPr/>
            <p:nvPr/>
          </p:nvGrpSpPr>
          <p:grpSpPr>
            <a:xfrm>
              <a:off x="0" y="0"/>
              <a:ext cx="9144000" cy="524100"/>
              <a:chOff x="0" y="0"/>
              <a:chExt cx="9144000" cy="524100"/>
            </a:xfrm>
          </p:grpSpPr>
          <p:sp>
            <p:nvSpPr>
              <p:cNvPr id="169" name="Google Shape;169;p15"/>
              <p:cNvSpPr/>
              <p:nvPr/>
            </p:nvSpPr>
            <p:spPr>
              <a:xfrm>
                <a:off x="0" y="0"/>
                <a:ext cx="1462200" cy="402600"/>
              </a:xfrm>
              <a:prstGeom prst="rect">
                <a:avLst/>
              </a:prstGeom>
              <a:solidFill>
                <a:srgbClr val="35C4C4">
                  <a:alpha val="748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1462200" y="170400"/>
                <a:ext cx="732900" cy="232200"/>
              </a:xfrm>
              <a:prstGeom prst="rect">
                <a:avLst/>
              </a:prstGeom>
              <a:solidFill>
                <a:srgbClr val="A4FCC4">
                  <a:alpha val="679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7897800" y="0"/>
                <a:ext cx="1246200" cy="524100"/>
              </a:xfrm>
              <a:prstGeom prst="rect">
                <a:avLst/>
              </a:prstGeom>
              <a:solidFill>
                <a:srgbClr val="10336B">
                  <a:alpha val="7862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19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93762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19"/>
          <p:cNvSpPr txBox="1">
            <a:spLocks noGrp="1"/>
          </p:cNvSpPr>
          <p:nvPr>
            <p:ph type="subTitle" idx="2"/>
          </p:nvPr>
        </p:nvSpPr>
        <p:spPr>
          <a:xfrm>
            <a:off x="3484350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3"/>
          </p:nvPr>
        </p:nvSpPr>
        <p:spPr>
          <a:xfrm>
            <a:off x="6031075" y="2330550"/>
            <a:ext cx="2175300" cy="16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4"/>
          </p:nvPr>
        </p:nvSpPr>
        <p:spPr>
          <a:xfrm>
            <a:off x="93762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5"/>
          </p:nvPr>
        </p:nvSpPr>
        <p:spPr>
          <a:xfrm>
            <a:off x="3484350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6"/>
          </p:nvPr>
        </p:nvSpPr>
        <p:spPr>
          <a:xfrm>
            <a:off x="6031075" y="1841553"/>
            <a:ext cx="2175300" cy="48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15" name="Google Shape;215;p19"/>
          <p:cNvGrpSpPr/>
          <p:nvPr/>
        </p:nvGrpSpPr>
        <p:grpSpPr>
          <a:xfrm>
            <a:off x="0" y="0"/>
            <a:ext cx="9144000" cy="5143550"/>
            <a:chOff x="0" y="0"/>
            <a:chExt cx="9144000" cy="5143550"/>
          </a:xfrm>
        </p:grpSpPr>
        <p:sp>
          <p:nvSpPr>
            <p:cNvPr id="216" name="Google Shape;216;p19"/>
            <p:cNvSpPr/>
            <p:nvPr/>
          </p:nvSpPr>
          <p:spPr>
            <a:xfrm>
              <a:off x="0" y="4410650"/>
              <a:ext cx="732900" cy="7329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8541300" y="101772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9"/>
            <p:cNvSpPr/>
            <p:nvPr/>
          </p:nvSpPr>
          <p:spPr>
            <a:xfrm>
              <a:off x="0" y="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9"/>
            <p:cNvSpPr/>
            <p:nvPr/>
          </p:nvSpPr>
          <p:spPr>
            <a:xfrm>
              <a:off x="1462200" y="17040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9"/>
            <p:cNvSpPr/>
            <p:nvPr/>
          </p:nvSpPr>
          <p:spPr>
            <a:xfrm>
              <a:off x="7829000" y="4604000"/>
              <a:ext cx="1314900" cy="5394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9"/>
            <p:cNvSpPr/>
            <p:nvPr/>
          </p:nvSpPr>
          <p:spPr>
            <a:xfrm>
              <a:off x="5845500" y="4604000"/>
              <a:ext cx="668700" cy="187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●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○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Char char="■"/>
              <a:defRPr sz="12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6" r:id="rId5"/>
    <p:sldLayoutId id="2147483659" r:id="rId6"/>
    <p:sldLayoutId id="2147483660" r:id="rId7"/>
    <p:sldLayoutId id="2147483661" r:id="rId8"/>
    <p:sldLayoutId id="2147483665" r:id="rId9"/>
    <p:sldLayoutId id="2147483666" r:id="rId10"/>
    <p:sldLayoutId id="2147483667" r:id="rId11"/>
    <p:sldLayoutId id="2147483668" r:id="rId12"/>
    <p:sldLayoutId id="2147483670" r:id="rId13"/>
    <p:sldLayoutId id="2147483671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esheninger.blogspot.com/2016/03/substance-over-assumptions-and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>
            <a:spLocks noGrp="1"/>
          </p:cNvSpPr>
          <p:nvPr>
            <p:ph type="ctrTitle"/>
          </p:nvPr>
        </p:nvSpPr>
        <p:spPr>
          <a:xfrm>
            <a:off x="713225" y="1545228"/>
            <a:ext cx="3182268" cy="9102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800" b="1" i="0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Compl</a:t>
            </a:r>
            <a:r>
              <a:rPr lang="en-IN" sz="48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AI</a:t>
            </a:r>
            <a:endParaRPr lang="en-US" sz="4800" b="1" dirty="0">
              <a:solidFill>
                <a:schemeClr val="accent2"/>
              </a:solidFill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pic>
        <p:nvPicPr>
          <p:cNvPr id="329" name="Google Shape;329;p29" descr="Hand with a gavel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2870" r="22870"/>
          <a:stretch/>
        </p:blipFill>
        <p:spPr>
          <a:prstGeom prst="rect">
            <a:avLst/>
          </a:prstGeom>
        </p:spPr>
      </p:pic>
      <p:grpSp>
        <p:nvGrpSpPr>
          <p:cNvPr id="330" name="Google Shape;330;p29"/>
          <p:cNvGrpSpPr/>
          <p:nvPr/>
        </p:nvGrpSpPr>
        <p:grpSpPr>
          <a:xfrm>
            <a:off x="4958025" y="0"/>
            <a:ext cx="2122200" cy="742800"/>
            <a:chOff x="4958025" y="0"/>
            <a:chExt cx="2122200" cy="742800"/>
          </a:xfrm>
        </p:grpSpPr>
        <p:sp>
          <p:nvSpPr>
            <p:cNvPr id="331" name="Google Shape;331;p29"/>
            <p:cNvSpPr/>
            <p:nvPr/>
          </p:nvSpPr>
          <p:spPr>
            <a:xfrm>
              <a:off x="4958025" y="0"/>
              <a:ext cx="1826700" cy="4473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9"/>
            <p:cNvSpPr/>
            <p:nvPr/>
          </p:nvSpPr>
          <p:spPr>
            <a:xfrm>
              <a:off x="6784725" y="447300"/>
              <a:ext cx="2955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9"/>
          <p:cNvGrpSpPr/>
          <p:nvPr/>
        </p:nvGrpSpPr>
        <p:grpSpPr>
          <a:xfrm>
            <a:off x="3696700" y="3830875"/>
            <a:ext cx="2975250" cy="1312750"/>
            <a:chOff x="3696700" y="3830875"/>
            <a:chExt cx="2975250" cy="1312750"/>
          </a:xfrm>
        </p:grpSpPr>
        <p:sp>
          <p:nvSpPr>
            <p:cNvPr id="334" name="Google Shape;334;p29"/>
            <p:cNvSpPr/>
            <p:nvPr/>
          </p:nvSpPr>
          <p:spPr>
            <a:xfrm>
              <a:off x="429955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9"/>
            <p:cNvSpPr/>
            <p:nvPr/>
          </p:nvSpPr>
          <p:spPr>
            <a:xfrm>
              <a:off x="3696700" y="3937850"/>
              <a:ext cx="602700" cy="2955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9"/>
            <p:cNvSpPr/>
            <p:nvPr/>
          </p:nvSpPr>
          <p:spPr>
            <a:xfrm>
              <a:off x="5209750" y="383087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9"/>
            <p:cNvSpPr/>
            <p:nvPr/>
          </p:nvSpPr>
          <p:spPr>
            <a:xfrm>
              <a:off x="5209750" y="423335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8" name="Google Shape;338;p29"/>
          <p:cNvSpPr/>
          <p:nvPr/>
        </p:nvSpPr>
        <p:spPr>
          <a:xfrm>
            <a:off x="7829000" y="4740700"/>
            <a:ext cx="1314900" cy="4026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28;p29">
            <a:extLst>
              <a:ext uri="{FF2B5EF4-FFF2-40B4-BE49-F238E27FC236}">
                <a16:creationId xmlns:a16="http://schemas.microsoft.com/office/drawing/2014/main" id="{C8BE5DCD-5718-46B7-1A41-76C4C923B237}"/>
              </a:ext>
            </a:extLst>
          </p:cNvPr>
          <p:cNvSpPr txBox="1">
            <a:spLocks/>
          </p:cNvSpPr>
          <p:nvPr/>
        </p:nvSpPr>
        <p:spPr>
          <a:xfrm>
            <a:off x="713225" y="3223296"/>
            <a:ext cx="232485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/>
            <a:r>
              <a:rPr lang="en-US" b="1" dirty="0">
                <a:solidFill>
                  <a:schemeClr val="tx1"/>
                </a:solidFill>
              </a:rPr>
              <a:t>Group 11</a:t>
            </a:r>
          </a:p>
        </p:txBody>
      </p:sp>
      <p:sp>
        <p:nvSpPr>
          <p:cNvPr id="3" name="Google Shape;328;p29">
            <a:extLst>
              <a:ext uri="{FF2B5EF4-FFF2-40B4-BE49-F238E27FC236}">
                <a16:creationId xmlns:a16="http://schemas.microsoft.com/office/drawing/2014/main" id="{1CE90F83-1668-2559-16B7-DEFBE7EFAB0D}"/>
              </a:ext>
            </a:extLst>
          </p:cNvPr>
          <p:cNvSpPr txBox="1">
            <a:spLocks/>
          </p:cNvSpPr>
          <p:nvPr/>
        </p:nvSpPr>
        <p:spPr>
          <a:xfrm>
            <a:off x="713225" y="2334322"/>
            <a:ext cx="2324850" cy="6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xo"/>
              <a:buNone/>
              <a:defRPr sz="14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xo"/>
              <a:buNone/>
              <a:defRPr sz="1800" b="0" i="0" u="none" strike="noStrike" cap="none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>
            <a:pPr marL="0" indent="0"/>
            <a:r>
              <a:rPr lang="en-US" dirty="0">
                <a:solidFill>
                  <a:schemeClr val="tx1"/>
                </a:solidFill>
              </a:rPr>
              <a:t>AI Powered Regulatory Compliance Tool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4D5BC9-87E0-8280-04B8-6CC62D4A6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631" y="494213"/>
            <a:ext cx="3221053" cy="214200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0735BF4E-31B1-1868-2854-72276F974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458" y="2777068"/>
            <a:ext cx="3263999" cy="2142000"/>
          </a:xfrm>
          <a:prstGeom prst="rect">
            <a:avLst/>
          </a:prstGeom>
        </p:spPr>
      </p:pic>
      <p:pic>
        <p:nvPicPr>
          <p:cNvPr id="20" name="Picture 19" descr="A screen shot of a video player&#10;&#10;Description automatically generated">
            <a:extLst>
              <a:ext uri="{FF2B5EF4-FFF2-40B4-BE49-F238E27FC236}">
                <a16:creationId xmlns:a16="http://schemas.microsoft.com/office/drawing/2014/main" id="{EFB6B95D-697C-2102-6DED-9E65373F5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5631" y="2777068"/>
            <a:ext cx="3230160" cy="2142000"/>
          </a:xfrm>
          <a:prstGeom prst="rect">
            <a:avLst/>
          </a:prstGeom>
        </p:spPr>
      </p:pic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46A03D45-0BD5-7232-372D-B6CF3DF99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458" y="516421"/>
            <a:ext cx="3263999" cy="2142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DD411D-9B2E-3E67-4996-03AC752A1727}"/>
              </a:ext>
            </a:extLst>
          </p:cNvPr>
          <p:cNvSpPr txBox="1"/>
          <p:nvPr/>
        </p:nvSpPr>
        <p:spPr>
          <a:xfrm>
            <a:off x="784494" y="54756"/>
            <a:ext cx="1958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andara" panose="020E0502030303020204" pitchFamily="34" charset="0"/>
              </a:rPr>
              <a:t>WIREFRAME</a:t>
            </a:r>
            <a:endParaRPr lang="en-IN" sz="2400" b="1" dirty="0">
              <a:solidFill>
                <a:schemeClr val="accent6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232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latin typeface="+mj-lt"/>
              </a:rPr>
              <a:t>USP – AI POWERED FUNCTIONALITIES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C8ECB71A-05E8-93CB-6B8C-127D47869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889244"/>
              </p:ext>
            </p:extLst>
          </p:nvPr>
        </p:nvGraphicFramePr>
        <p:xfrm>
          <a:off x="979083" y="1271239"/>
          <a:ext cx="7124137" cy="33081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>
                <a:latin typeface="Candara"/>
              </a:rPr>
              <a:t>MARKET SIZE OVERVIEW</a:t>
            </a:r>
          </a:p>
        </p:txBody>
      </p:sp>
      <p:sp>
        <p:nvSpPr>
          <p:cNvPr id="623" name="Google Shape;623;p45"/>
          <p:cNvSpPr txBox="1"/>
          <p:nvPr/>
        </p:nvSpPr>
        <p:spPr>
          <a:xfrm>
            <a:off x="6270300" y="628788"/>
            <a:ext cx="2422537" cy="801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IN" sz="1800" b="1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TAM</a:t>
            </a:r>
            <a:r>
              <a:rPr lang="en-IN" sz="1800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 – Total Revenue Theoretically</a:t>
            </a:r>
            <a:endParaRPr lang="en-US">
              <a:solidFill>
                <a:schemeClr val="dk1"/>
              </a:solidFill>
              <a:latin typeface="Candara"/>
              <a:sym typeface="Roboto"/>
            </a:endParaRPr>
          </a:p>
        </p:txBody>
      </p:sp>
      <p:sp>
        <p:nvSpPr>
          <p:cNvPr id="624" name="Google Shape;624;p45"/>
          <p:cNvSpPr txBox="1"/>
          <p:nvPr/>
        </p:nvSpPr>
        <p:spPr>
          <a:xfrm>
            <a:off x="6270300" y="1312974"/>
            <a:ext cx="2160600" cy="1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Overall companies in MSME segment is 202,130 in the UK. Total Addressable Market is $1.94B</a:t>
            </a:r>
            <a:endParaRPr lang="en-US">
              <a:solidFill>
                <a:schemeClr val="dk1"/>
              </a:solidFill>
              <a:latin typeface="Candara"/>
              <a:sym typeface="Ex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dk1"/>
              </a:solidFill>
              <a:latin typeface="Candara"/>
              <a:ea typeface="Exo"/>
              <a:cs typeface="Exo"/>
            </a:endParaRPr>
          </a:p>
        </p:txBody>
      </p:sp>
      <p:sp>
        <p:nvSpPr>
          <p:cNvPr id="625" name="Google Shape;625;p45"/>
          <p:cNvSpPr txBox="1"/>
          <p:nvPr/>
        </p:nvSpPr>
        <p:spPr>
          <a:xfrm>
            <a:off x="712062" y="1949306"/>
            <a:ext cx="2160600" cy="70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SAM</a:t>
            </a:r>
            <a:r>
              <a:rPr lang="en" sz="1800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 – Willingness to Pay </a:t>
            </a:r>
            <a:endParaRPr lang="en-US">
              <a:solidFill>
                <a:schemeClr val="dk1"/>
              </a:solidFill>
              <a:latin typeface="Candara"/>
              <a:sym typeface="Roboto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720000" y="2569987"/>
            <a:ext cx="2160600" cy="14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Of which 2671 Fintech MSMEs in UK alone. That is 1.3% of TAM. Serviceable Accessible Market is $25.6M</a:t>
            </a:r>
            <a:endParaRPr lang="en-US">
              <a:solidFill>
                <a:schemeClr val="dk1"/>
              </a:solidFill>
              <a:latin typeface="Candara"/>
              <a:sym typeface="Ex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dk1"/>
              </a:solidFill>
              <a:latin typeface="Candara"/>
              <a:ea typeface="Exo"/>
              <a:cs typeface="Exo"/>
            </a:endParaRPr>
          </a:p>
        </p:txBody>
      </p:sp>
      <p:sp>
        <p:nvSpPr>
          <p:cNvPr id="627" name="Google Shape;627;p45"/>
          <p:cNvSpPr txBox="1"/>
          <p:nvPr/>
        </p:nvSpPr>
        <p:spPr>
          <a:xfrm>
            <a:off x="6270300" y="2412573"/>
            <a:ext cx="2589225" cy="84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800" b="1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SOM</a:t>
            </a:r>
            <a:r>
              <a:rPr lang="en" sz="1800">
                <a:solidFill>
                  <a:schemeClr val="dk1"/>
                </a:solidFill>
                <a:latin typeface="Candara"/>
                <a:ea typeface="Roboto"/>
                <a:sym typeface="Roboto"/>
              </a:rPr>
              <a:t> – Realistically the Business can Serve</a:t>
            </a:r>
            <a:endParaRPr lang="en-US">
              <a:solidFill>
                <a:schemeClr val="dk1"/>
              </a:solidFill>
              <a:latin typeface="Candara"/>
              <a:sym typeface="Roboto"/>
            </a:endParaRPr>
          </a:p>
        </p:txBody>
      </p:sp>
      <p:sp>
        <p:nvSpPr>
          <p:cNvPr id="628" name="Google Shape;628;p45"/>
          <p:cNvSpPr txBox="1"/>
          <p:nvPr/>
        </p:nvSpPr>
        <p:spPr>
          <a:xfrm>
            <a:off x="6270300" y="3128500"/>
            <a:ext cx="2255850" cy="147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If a minimum of </a:t>
            </a:r>
            <a:r>
              <a:rPr lang="en" sz="1200" dirty="0">
                <a:solidFill>
                  <a:schemeClr val="dk1"/>
                </a:solidFill>
                <a:latin typeface="Candara"/>
                <a:ea typeface="Exo"/>
                <a:sym typeface="Exo"/>
              </a:rPr>
              <a:t>134 </a:t>
            </a:r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companies</a:t>
            </a:r>
            <a:r>
              <a:rPr lang="en" sz="1200" dirty="0">
                <a:solidFill>
                  <a:schemeClr val="dk1"/>
                </a:solidFill>
                <a:latin typeface="Candara"/>
                <a:ea typeface="Exo"/>
                <a:sym typeface="Exo"/>
              </a:rPr>
              <a:t> (5% of SAM) </a:t>
            </a:r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were to be targeted in the first year. A revenue of $</a:t>
            </a:r>
            <a:r>
              <a:rPr lang="en" sz="1200" dirty="0">
                <a:solidFill>
                  <a:schemeClr val="dk1"/>
                </a:solidFill>
                <a:latin typeface="Candara"/>
                <a:ea typeface="Exo"/>
                <a:sym typeface="Exo"/>
              </a:rPr>
              <a:t>1.62M</a:t>
            </a:r>
            <a:r>
              <a:rPr lang="en" sz="1200">
                <a:solidFill>
                  <a:schemeClr val="dk1"/>
                </a:solidFill>
                <a:latin typeface="Candara"/>
                <a:ea typeface="Exo"/>
                <a:sym typeface="Exo"/>
              </a:rPr>
              <a:t> can be generated.</a:t>
            </a:r>
            <a:endParaRPr lang="en-US" dirty="0">
              <a:solidFill>
                <a:schemeClr val="dk1"/>
              </a:solidFill>
              <a:latin typeface="Candara"/>
              <a:sym typeface="Exo"/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 sz="1200">
              <a:solidFill>
                <a:schemeClr val="dk1"/>
              </a:solidFill>
              <a:latin typeface="Candara"/>
              <a:ea typeface="Exo"/>
              <a:cs typeface="Exo"/>
            </a:endParaRPr>
          </a:p>
        </p:txBody>
      </p:sp>
      <p:cxnSp>
        <p:nvCxnSpPr>
          <p:cNvPr id="629" name="Google Shape;629;p45"/>
          <p:cNvCxnSpPr>
            <a:stCxn id="625" idx="3"/>
            <a:endCxn id="630" idx="1"/>
          </p:cNvCxnSpPr>
          <p:nvPr/>
        </p:nvCxnSpPr>
        <p:spPr>
          <a:xfrm>
            <a:off x="2872662" y="2302446"/>
            <a:ext cx="619013" cy="7524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1" name="Google Shape;631;p45"/>
          <p:cNvCxnSpPr>
            <a:stCxn id="623" idx="1"/>
            <a:endCxn id="632" idx="3"/>
          </p:cNvCxnSpPr>
          <p:nvPr/>
        </p:nvCxnSpPr>
        <p:spPr>
          <a:xfrm rot="10800000" flipV="1">
            <a:off x="5810200" y="1029554"/>
            <a:ext cx="460100" cy="780996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33" name="Google Shape;633;p45"/>
          <p:cNvCxnSpPr>
            <a:stCxn id="627" idx="1"/>
            <a:endCxn id="634" idx="3"/>
          </p:cNvCxnSpPr>
          <p:nvPr/>
        </p:nvCxnSpPr>
        <p:spPr>
          <a:xfrm rot="10800000" flipV="1">
            <a:off x="5476500" y="2835166"/>
            <a:ext cx="793800" cy="1345033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45"/>
          <p:cNvSpPr/>
          <p:nvPr/>
        </p:nvSpPr>
        <p:spPr>
          <a:xfrm>
            <a:off x="3667500" y="3749250"/>
            <a:ext cx="1809000" cy="8619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ea typeface="Roboto"/>
                <a:sym typeface="Roboto"/>
              </a:rPr>
              <a:t>$</a:t>
            </a:r>
            <a:r>
              <a:rPr lang="en" sz="2400" b="1" dirty="0">
                <a:solidFill>
                  <a:schemeClr val="dk1"/>
                </a:solidFill>
                <a:ea typeface="Roboto"/>
                <a:sym typeface="Roboto"/>
              </a:rPr>
              <a:t>1.62M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630" name="Google Shape;630;p45"/>
          <p:cNvSpPr/>
          <p:nvPr/>
        </p:nvSpPr>
        <p:spPr>
          <a:xfrm>
            <a:off x="3491675" y="2504950"/>
            <a:ext cx="2160600" cy="10998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ea typeface="Roboto"/>
                <a:sym typeface="Roboto"/>
              </a:rPr>
              <a:t>$25.6M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632" name="Google Shape;632;p45"/>
          <p:cNvSpPr/>
          <p:nvPr/>
        </p:nvSpPr>
        <p:spPr>
          <a:xfrm>
            <a:off x="3333700" y="1260650"/>
            <a:ext cx="2476500" cy="1099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dk1"/>
                </a:solidFill>
                <a:ea typeface="Roboto"/>
                <a:sym typeface="Roboto"/>
              </a:rPr>
              <a:t>$1.94B</a:t>
            </a:r>
            <a:endParaRPr lang="en-US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8"/>
          <p:cNvSpPr txBox="1">
            <a:spLocks noGrp="1"/>
          </p:cNvSpPr>
          <p:nvPr>
            <p:ph type="subTitle" idx="3"/>
          </p:nvPr>
        </p:nvSpPr>
        <p:spPr>
          <a:xfrm>
            <a:off x="419545" y="985040"/>
            <a:ext cx="4564161" cy="35281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>
                <a:latin typeface="Candara"/>
              </a:rPr>
              <a:t>If </a:t>
            </a:r>
            <a:r>
              <a:rPr lang="en" sz="2000" b="1" dirty="0">
                <a:latin typeface="Candara"/>
              </a:rPr>
              <a:t>5%</a:t>
            </a:r>
            <a:r>
              <a:rPr lang="en" sz="2000" dirty="0">
                <a:latin typeface="Candara"/>
              </a:rPr>
              <a:t> </a:t>
            </a:r>
            <a:r>
              <a:rPr lang="en" dirty="0">
                <a:latin typeface="Candara"/>
              </a:rPr>
              <a:t>(roughly 134 customers) </a:t>
            </a:r>
            <a:r>
              <a:rPr lang="en" sz="2000" b="1" dirty="0">
                <a:latin typeface="Candara"/>
              </a:rPr>
              <a:t>of SAM</a:t>
            </a:r>
            <a:r>
              <a:rPr lang="en" dirty="0">
                <a:latin typeface="Candara"/>
              </a:rPr>
              <a:t> invests in our product </a:t>
            </a:r>
            <a:r>
              <a:rPr lang="en" sz="2000" b="1" dirty="0">
                <a:latin typeface="Candara"/>
              </a:rPr>
              <a:t>at</a:t>
            </a:r>
            <a:r>
              <a:rPr lang="en" dirty="0">
                <a:latin typeface="Candara"/>
              </a:rPr>
              <a:t> </a:t>
            </a:r>
            <a:r>
              <a:rPr lang="en" sz="2000" b="1" dirty="0">
                <a:latin typeface="Candara"/>
              </a:rPr>
              <a:t>$800pcm</a:t>
            </a:r>
            <a:r>
              <a:rPr lang="en" dirty="0">
                <a:latin typeface="Candara"/>
              </a:rPr>
              <a:t> within the UK in the </a:t>
            </a:r>
            <a:r>
              <a:rPr lang="en" sz="2000" b="1" dirty="0">
                <a:latin typeface="Candara"/>
              </a:rPr>
              <a:t>1st year</a:t>
            </a:r>
            <a:r>
              <a:rPr lang="en" dirty="0">
                <a:latin typeface="Candara"/>
              </a:rPr>
              <a:t> then the </a:t>
            </a:r>
            <a:r>
              <a:rPr lang="en" sz="2000" b="1" dirty="0">
                <a:latin typeface="Candara"/>
              </a:rPr>
              <a:t>net revenue</a:t>
            </a:r>
            <a:r>
              <a:rPr lang="en" dirty="0">
                <a:latin typeface="Candara"/>
              </a:rPr>
              <a:t> is estimated to be </a:t>
            </a:r>
            <a:r>
              <a:rPr lang="en" sz="2000" b="1" dirty="0">
                <a:latin typeface="Candara"/>
              </a:rPr>
              <a:t>$1.61M</a:t>
            </a:r>
            <a:r>
              <a:rPr lang="en" sz="3200" dirty="0">
                <a:latin typeface="Candara"/>
              </a:rPr>
              <a:t> </a:t>
            </a:r>
            <a:r>
              <a:rPr lang="en" dirty="0">
                <a:latin typeface="Candara"/>
              </a:rPr>
              <a:t>with a </a:t>
            </a:r>
            <a:r>
              <a:rPr lang="en" sz="2000" b="1" dirty="0">
                <a:latin typeface="Candara"/>
              </a:rPr>
              <a:t>ROI</a:t>
            </a:r>
            <a:r>
              <a:rPr lang="en" sz="2000" dirty="0">
                <a:latin typeface="Candara"/>
              </a:rPr>
              <a:t> </a:t>
            </a:r>
            <a:r>
              <a:rPr lang="en" dirty="0">
                <a:latin typeface="Candara"/>
              </a:rPr>
              <a:t>of </a:t>
            </a:r>
            <a:r>
              <a:rPr lang="en" sz="2000" b="1" dirty="0">
                <a:latin typeface="Candara"/>
              </a:rPr>
              <a:t>61.6%</a:t>
            </a:r>
            <a:r>
              <a:rPr lang="en" sz="3200" dirty="0">
                <a:latin typeface="Candara"/>
              </a:rPr>
              <a:t> </a:t>
            </a:r>
            <a:r>
              <a:rPr lang="en" dirty="0">
                <a:latin typeface="Candara"/>
              </a:rPr>
              <a:t>for the 1st year at an approximate </a:t>
            </a:r>
            <a:r>
              <a:rPr lang="en" sz="2000" b="1" dirty="0">
                <a:latin typeface="Candara"/>
              </a:rPr>
              <a:t>investment of $1M</a:t>
            </a:r>
            <a:r>
              <a:rPr lang="en" sz="2800" dirty="0">
                <a:latin typeface="Candara"/>
              </a:rPr>
              <a:t>. </a:t>
            </a:r>
            <a:r>
              <a:rPr lang="en" dirty="0">
                <a:latin typeface="Candara"/>
              </a:rPr>
              <a:t>With an added </a:t>
            </a:r>
            <a:r>
              <a:rPr lang="en" sz="2000" b="1" dirty="0">
                <a:latin typeface="Candara"/>
              </a:rPr>
              <a:t>expense of</a:t>
            </a:r>
            <a:r>
              <a:rPr lang="en" sz="1800" b="1" dirty="0">
                <a:latin typeface="Candara"/>
              </a:rPr>
              <a:t> </a:t>
            </a:r>
            <a:r>
              <a:rPr lang="en" sz="2000" b="1" dirty="0">
                <a:latin typeface="Candara"/>
              </a:rPr>
              <a:t>$200K</a:t>
            </a:r>
            <a:r>
              <a:rPr lang="en" dirty="0">
                <a:latin typeface="Candara"/>
              </a:rPr>
              <a:t> approx. </a:t>
            </a:r>
            <a:r>
              <a:rPr lang="en" sz="2000" b="1" dirty="0">
                <a:latin typeface="Candara"/>
              </a:rPr>
              <a:t>every year</a:t>
            </a:r>
            <a:r>
              <a:rPr lang="en" dirty="0">
                <a:latin typeface="Candara"/>
              </a:rPr>
              <a:t> then we observe a </a:t>
            </a:r>
            <a:r>
              <a:rPr lang="en" sz="2000" b="1" dirty="0">
                <a:latin typeface="Candara"/>
              </a:rPr>
              <a:t>annualized ROI of 25.75%</a:t>
            </a:r>
            <a:r>
              <a:rPr lang="en" sz="2000" dirty="0">
                <a:latin typeface="Candara"/>
              </a:rPr>
              <a:t> </a:t>
            </a:r>
            <a:r>
              <a:rPr lang="en" dirty="0">
                <a:latin typeface="Candara"/>
              </a:rPr>
              <a:t>at the </a:t>
            </a:r>
            <a:r>
              <a:rPr lang="en" sz="2000" b="1" dirty="0">
                <a:latin typeface="Candara"/>
              </a:rPr>
              <a:t>end of 5 years</a:t>
            </a:r>
            <a:r>
              <a:rPr lang="en" dirty="0">
                <a:latin typeface="Candara"/>
              </a:rPr>
              <a:t> with an</a:t>
            </a:r>
            <a:r>
              <a:rPr lang="en" b="1" dirty="0">
                <a:latin typeface="Candara"/>
              </a:rPr>
              <a:t> </a:t>
            </a:r>
            <a:r>
              <a:rPr lang="en" sz="2000" b="1" dirty="0">
                <a:latin typeface="Candara"/>
              </a:rPr>
              <a:t>assumption that 20% rise in number of customers</a:t>
            </a:r>
            <a:r>
              <a:rPr lang="en" sz="2000" dirty="0">
                <a:latin typeface="Candara"/>
              </a:rPr>
              <a:t>.</a:t>
            </a:r>
            <a:r>
              <a:rPr lang="en" dirty="0">
                <a:latin typeface="Candara"/>
              </a:rPr>
              <a:t> </a:t>
            </a:r>
          </a:p>
          <a:p>
            <a:pPr marL="0" indent="0"/>
            <a:endParaRPr lang="en" dirty="0">
              <a:latin typeface="Candara"/>
            </a:endParaRPr>
          </a:p>
        </p:txBody>
      </p:sp>
      <p:grpSp>
        <p:nvGrpSpPr>
          <p:cNvPr id="467" name="Google Shape;467;p38"/>
          <p:cNvGrpSpPr/>
          <p:nvPr/>
        </p:nvGrpSpPr>
        <p:grpSpPr>
          <a:xfrm>
            <a:off x="6968575" y="4198350"/>
            <a:ext cx="1462200" cy="634800"/>
            <a:chOff x="6968575" y="4198350"/>
            <a:chExt cx="1462200" cy="634800"/>
          </a:xfrm>
        </p:grpSpPr>
        <p:sp>
          <p:nvSpPr>
            <p:cNvPr id="468" name="Google Shape;468;p38"/>
            <p:cNvSpPr/>
            <p:nvPr/>
          </p:nvSpPr>
          <p:spPr>
            <a:xfrm>
              <a:off x="6968575" y="4430550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7697875" y="4198350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8"/>
          <p:cNvGrpSpPr/>
          <p:nvPr/>
        </p:nvGrpSpPr>
        <p:grpSpPr>
          <a:xfrm>
            <a:off x="5184325" y="232300"/>
            <a:ext cx="2513700" cy="798900"/>
            <a:chOff x="5184325" y="232300"/>
            <a:chExt cx="2513700" cy="798900"/>
          </a:xfrm>
        </p:grpSpPr>
        <p:sp>
          <p:nvSpPr>
            <p:cNvPr id="471" name="Google Shape;471;p38"/>
            <p:cNvSpPr/>
            <p:nvPr/>
          </p:nvSpPr>
          <p:spPr>
            <a:xfrm>
              <a:off x="5184325" y="232300"/>
              <a:ext cx="602700" cy="6027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787025" y="835000"/>
              <a:ext cx="602700" cy="196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6389725" y="539500"/>
              <a:ext cx="1308300" cy="2955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622;p45">
            <a:extLst>
              <a:ext uri="{FF2B5EF4-FFF2-40B4-BE49-F238E27FC236}">
                <a16:creationId xmlns:a16="http://schemas.microsoft.com/office/drawing/2014/main" id="{3E662B88-3CAB-B061-03E4-E626D810ABF2}"/>
              </a:ext>
            </a:extLst>
          </p:cNvPr>
          <p:cNvSpPr txBox="1">
            <a:spLocks/>
          </p:cNvSpPr>
          <p:nvPr/>
        </p:nvSpPr>
        <p:spPr>
          <a:xfrm>
            <a:off x="720000" y="413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4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>
                <a:latin typeface="Candara"/>
              </a:rPr>
              <a:t>ROI</a:t>
            </a:r>
          </a:p>
        </p:txBody>
      </p:sp>
      <p:pic>
        <p:nvPicPr>
          <p:cNvPr id="10" name="Picture 9" descr="A green text with a red arrow pointing up&#10;&#10;Description automatically generated">
            <a:extLst>
              <a:ext uri="{FF2B5EF4-FFF2-40B4-BE49-F238E27FC236}">
                <a16:creationId xmlns:a16="http://schemas.microsoft.com/office/drawing/2014/main" id="{19287F40-3F65-D802-562A-E9BE6C26E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37125" y="1124743"/>
            <a:ext cx="3656748" cy="2997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FE29-4134-2E25-DA08-86742B5AC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>
                <a:latin typeface="+mj-lt"/>
              </a:rPr>
              <a:t>CUSTOMER PROFILE</a:t>
            </a:r>
            <a:endParaRPr lang="en-IN" sz="3200" b="1">
              <a:latin typeface="+mj-lt"/>
            </a:endParaRP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464971B-07C8-AB33-502E-AD8AE4BB0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528195"/>
              </p:ext>
            </p:extLst>
          </p:nvPr>
        </p:nvGraphicFramePr>
        <p:xfrm>
          <a:off x="825190" y="1647439"/>
          <a:ext cx="7307766" cy="3114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69581">
                  <a:extLst>
                    <a:ext uri="{9D8B030D-6E8A-4147-A177-3AD203B41FA5}">
                      <a16:colId xmlns:a16="http://schemas.microsoft.com/office/drawing/2014/main" val="3973028124"/>
                    </a:ext>
                  </a:extLst>
                </a:gridCol>
                <a:gridCol w="4438185">
                  <a:extLst>
                    <a:ext uri="{9D8B030D-6E8A-4147-A177-3AD203B41FA5}">
                      <a16:colId xmlns:a16="http://schemas.microsoft.com/office/drawing/2014/main" val="19193559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SIZE (No. of Employees)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accent6"/>
                          </a:solidFill>
                        </a:rPr>
                        <a:t>10 to 50</a:t>
                      </a:r>
                      <a:endParaRPr lang="en-IN" b="0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04780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REVENUE (million USD)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1 to 15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389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INDUSTRY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FINTECH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2403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LOCATION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UNITED KINGDOM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173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TECHNOLOGY ADOPTION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Advanced tech infrastructure and high digital maturity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2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GOALS AND OBJECTIVES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To minimize costs and scale their business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901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COMMUNICATION CHANNELS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Social media, Industry events, Online platforms, Business events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0588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accent6"/>
                          </a:solidFill>
                        </a:rPr>
                        <a:t>DECISION MAKERS</a:t>
                      </a:r>
                      <a:endParaRPr lang="en-IN" b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6"/>
                          </a:solidFill>
                        </a:rPr>
                        <a:t>Founders and CXOs</a:t>
                      </a:r>
                      <a:endParaRPr lang="en-IN" i="1">
                        <a:solidFill>
                          <a:schemeClr val="accent6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8593069"/>
                  </a:ext>
                </a:extLst>
              </a:tr>
            </a:tbl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675D264B-8BF7-4DD4-4676-873BFE038653}"/>
              </a:ext>
            </a:extLst>
          </p:cNvPr>
          <p:cNvSpPr txBox="1">
            <a:spLocks/>
          </p:cNvSpPr>
          <p:nvPr/>
        </p:nvSpPr>
        <p:spPr>
          <a:xfrm>
            <a:off x="720000" y="1017725"/>
            <a:ext cx="7704000" cy="439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>
                <a:latin typeface="+mj-lt"/>
              </a:rPr>
              <a:t>We are targeting MSME customer segment for our product.</a:t>
            </a:r>
            <a:endParaRPr lang="en-IN" sz="16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51899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9;p48">
            <a:extLst>
              <a:ext uri="{FF2B5EF4-FFF2-40B4-BE49-F238E27FC236}">
                <a16:creationId xmlns:a16="http://schemas.microsoft.com/office/drawing/2014/main" id="{362CFA01-F495-23C3-C7E9-2300B9E0E230}"/>
              </a:ext>
            </a:extLst>
          </p:cNvPr>
          <p:cNvSpPr txBox="1">
            <a:spLocks/>
          </p:cNvSpPr>
          <p:nvPr/>
        </p:nvSpPr>
        <p:spPr>
          <a:xfrm>
            <a:off x="1888272" y="1835029"/>
            <a:ext cx="4883327" cy="110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IN" sz="6600" b="1" dirty="0">
                <a:latin typeface="+mj-lt"/>
              </a:rPr>
              <a:t>GO / NO GO?</a:t>
            </a:r>
          </a:p>
        </p:txBody>
      </p:sp>
      <p:grpSp>
        <p:nvGrpSpPr>
          <p:cNvPr id="6" name="Google Shape;680;p48">
            <a:extLst>
              <a:ext uri="{FF2B5EF4-FFF2-40B4-BE49-F238E27FC236}">
                <a16:creationId xmlns:a16="http://schemas.microsoft.com/office/drawing/2014/main" id="{9DD566FF-2076-749A-8B28-96BA96ACA1E0}"/>
              </a:ext>
            </a:extLst>
          </p:cNvPr>
          <p:cNvGrpSpPr/>
          <p:nvPr/>
        </p:nvGrpSpPr>
        <p:grpSpPr>
          <a:xfrm>
            <a:off x="4637525" y="539500"/>
            <a:ext cx="1917600" cy="634800"/>
            <a:chOff x="4637525" y="539500"/>
            <a:chExt cx="1917600" cy="634800"/>
          </a:xfrm>
        </p:grpSpPr>
        <p:sp>
          <p:nvSpPr>
            <p:cNvPr id="7" name="Google Shape;681;p48">
              <a:extLst>
                <a:ext uri="{FF2B5EF4-FFF2-40B4-BE49-F238E27FC236}">
                  <a16:creationId xmlns:a16="http://schemas.microsoft.com/office/drawing/2014/main" id="{8B319705-7BD3-7932-4D84-3D735EE42D63}"/>
                </a:ext>
              </a:extLst>
            </p:cNvPr>
            <p:cNvSpPr/>
            <p:nvPr/>
          </p:nvSpPr>
          <p:spPr>
            <a:xfrm>
              <a:off x="4637525" y="539500"/>
              <a:ext cx="13149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2;p48">
              <a:extLst>
                <a:ext uri="{FF2B5EF4-FFF2-40B4-BE49-F238E27FC236}">
                  <a16:creationId xmlns:a16="http://schemas.microsoft.com/office/drawing/2014/main" id="{CB23E540-8D28-3DA5-2B36-150EAD4AE285}"/>
                </a:ext>
              </a:extLst>
            </p:cNvPr>
            <p:cNvSpPr/>
            <p:nvPr/>
          </p:nvSpPr>
          <p:spPr>
            <a:xfrm>
              <a:off x="5952425" y="942100"/>
              <a:ext cx="6027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675;p48">
            <a:extLst>
              <a:ext uri="{FF2B5EF4-FFF2-40B4-BE49-F238E27FC236}">
                <a16:creationId xmlns:a16="http://schemas.microsoft.com/office/drawing/2014/main" id="{AFCE829E-A667-4FC6-4657-EDF8D62C1A7F}"/>
              </a:ext>
            </a:extLst>
          </p:cNvPr>
          <p:cNvGrpSpPr/>
          <p:nvPr/>
        </p:nvGrpSpPr>
        <p:grpSpPr>
          <a:xfrm>
            <a:off x="6168900" y="3830825"/>
            <a:ext cx="2975100" cy="1312800"/>
            <a:chOff x="6168900" y="3830825"/>
            <a:chExt cx="2975100" cy="1312800"/>
          </a:xfrm>
        </p:grpSpPr>
        <p:sp>
          <p:nvSpPr>
            <p:cNvPr id="10" name="Google Shape;676;p48">
              <a:extLst>
                <a:ext uri="{FF2B5EF4-FFF2-40B4-BE49-F238E27FC236}">
                  <a16:creationId xmlns:a16="http://schemas.microsoft.com/office/drawing/2014/main" id="{ADB1DA36-77B4-02AB-613F-E39AC2F29FEB}"/>
                </a:ext>
              </a:extLst>
            </p:cNvPr>
            <p:cNvSpPr/>
            <p:nvPr/>
          </p:nvSpPr>
          <p:spPr>
            <a:xfrm>
              <a:off x="823380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7;p48">
              <a:extLst>
                <a:ext uri="{FF2B5EF4-FFF2-40B4-BE49-F238E27FC236}">
                  <a16:creationId xmlns:a16="http://schemas.microsoft.com/office/drawing/2014/main" id="{0953B2A0-033E-50AF-7B42-60368703351C}"/>
                </a:ext>
              </a:extLst>
            </p:cNvPr>
            <p:cNvSpPr/>
            <p:nvPr/>
          </p:nvSpPr>
          <p:spPr>
            <a:xfrm>
              <a:off x="6168900" y="420177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48">
              <a:extLst>
                <a:ext uri="{FF2B5EF4-FFF2-40B4-BE49-F238E27FC236}">
                  <a16:creationId xmlns:a16="http://schemas.microsoft.com/office/drawing/2014/main" id="{01C4266B-19C5-2B43-2AC7-11C23FF887E9}"/>
                </a:ext>
              </a:extLst>
            </p:cNvPr>
            <p:cNvSpPr/>
            <p:nvPr/>
          </p:nvSpPr>
          <p:spPr>
            <a:xfrm>
              <a:off x="6771600" y="383082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9;p48">
              <a:extLst>
                <a:ext uri="{FF2B5EF4-FFF2-40B4-BE49-F238E27FC236}">
                  <a16:creationId xmlns:a16="http://schemas.microsoft.com/office/drawing/2014/main" id="{99CC2D74-391D-ABF0-D6C3-DBF9B5739EEE}"/>
                </a:ext>
              </a:extLst>
            </p:cNvPr>
            <p:cNvSpPr/>
            <p:nvPr/>
          </p:nvSpPr>
          <p:spPr>
            <a:xfrm>
              <a:off x="7500900" y="4233425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57015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9;p48">
            <a:extLst>
              <a:ext uri="{FF2B5EF4-FFF2-40B4-BE49-F238E27FC236}">
                <a16:creationId xmlns:a16="http://schemas.microsoft.com/office/drawing/2014/main" id="{362CFA01-F495-23C3-C7E9-2300B9E0E230}"/>
              </a:ext>
            </a:extLst>
          </p:cNvPr>
          <p:cNvSpPr txBox="1">
            <a:spLocks/>
          </p:cNvSpPr>
          <p:nvPr/>
        </p:nvSpPr>
        <p:spPr>
          <a:xfrm>
            <a:off x="1613210" y="1835029"/>
            <a:ext cx="5158390" cy="1100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IN" sz="6600" b="1" dirty="0">
                <a:latin typeface="+mj-lt"/>
              </a:rPr>
              <a:t>THANKS!</a:t>
            </a:r>
          </a:p>
        </p:txBody>
      </p:sp>
      <p:grpSp>
        <p:nvGrpSpPr>
          <p:cNvPr id="6" name="Google Shape;680;p48">
            <a:extLst>
              <a:ext uri="{FF2B5EF4-FFF2-40B4-BE49-F238E27FC236}">
                <a16:creationId xmlns:a16="http://schemas.microsoft.com/office/drawing/2014/main" id="{9DD566FF-2076-749A-8B28-96BA96ACA1E0}"/>
              </a:ext>
            </a:extLst>
          </p:cNvPr>
          <p:cNvGrpSpPr/>
          <p:nvPr/>
        </p:nvGrpSpPr>
        <p:grpSpPr>
          <a:xfrm>
            <a:off x="4637525" y="539500"/>
            <a:ext cx="1917600" cy="634800"/>
            <a:chOff x="4637525" y="539500"/>
            <a:chExt cx="1917600" cy="634800"/>
          </a:xfrm>
        </p:grpSpPr>
        <p:sp>
          <p:nvSpPr>
            <p:cNvPr id="7" name="Google Shape;681;p48">
              <a:extLst>
                <a:ext uri="{FF2B5EF4-FFF2-40B4-BE49-F238E27FC236}">
                  <a16:creationId xmlns:a16="http://schemas.microsoft.com/office/drawing/2014/main" id="{8B319705-7BD3-7932-4D84-3D735EE42D63}"/>
                </a:ext>
              </a:extLst>
            </p:cNvPr>
            <p:cNvSpPr/>
            <p:nvPr/>
          </p:nvSpPr>
          <p:spPr>
            <a:xfrm>
              <a:off x="4637525" y="539500"/>
              <a:ext cx="1314900" cy="4026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82;p48">
              <a:extLst>
                <a:ext uri="{FF2B5EF4-FFF2-40B4-BE49-F238E27FC236}">
                  <a16:creationId xmlns:a16="http://schemas.microsoft.com/office/drawing/2014/main" id="{CB23E540-8D28-3DA5-2B36-150EAD4AE285}"/>
                </a:ext>
              </a:extLst>
            </p:cNvPr>
            <p:cNvSpPr/>
            <p:nvPr/>
          </p:nvSpPr>
          <p:spPr>
            <a:xfrm>
              <a:off x="5952425" y="942100"/>
              <a:ext cx="602700" cy="2322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675;p48">
            <a:extLst>
              <a:ext uri="{FF2B5EF4-FFF2-40B4-BE49-F238E27FC236}">
                <a16:creationId xmlns:a16="http://schemas.microsoft.com/office/drawing/2014/main" id="{AFCE829E-A667-4FC6-4657-EDF8D62C1A7F}"/>
              </a:ext>
            </a:extLst>
          </p:cNvPr>
          <p:cNvGrpSpPr/>
          <p:nvPr/>
        </p:nvGrpSpPr>
        <p:grpSpPr>
          <a:xfrm>
            <a:off x="6168900" y="3830825"/>
            <a:ext cx="2975100" cy="1312800"/>
            <a:chOff x="6168900" y="3830825"/>
            <a:chExt cx="2975100" cy="1312800"/>
          </a:xfrm>
        </p:grpSpPr>
        <p:sp>
          <p:nvSpPr>
            <p:cNvPr id="10" name="Google Shape;676;p48">
              <a:extLst>
                <a:ext uri="{FF2B5EF4-FFF2-40B4-BE49-F238E27FC236}">
                  <a16:creationId xmlns:a16="http://schemas.microsoft.com/office/drawing/2014/main" id="{ADB1DA36-77B4-02AB-613F-E39AC2F29FEB}"/>
                </a:ext>
              </a:extLst>
            </p:cNvPr>
            <p:cNvSpPr/>
            <p:nvPr/>
          </p:nvSpPr>
          <p:spPr>
            <a:xfrm>
              <a:off x="8233800" y="4233425"/>
              <a:ext cx="910200" cy="9102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77;p48">
              <a:extLst>
                <a:ext uri="{FF2B5EF4-FFF2-40B4-BE49-F238E27FC236}">
                  <a16:creationId xmlns:a16="http://schemas.microsoft.com/office/drawing/2014/main" id="{0953B2A0-033E-50AF-7B42-60368703351C}"/>
                </a:ext>
              </a:extLst>
            </p:cNvPr>
            <p:cNvSpPr/>
            <p:nvPr/>
          </p:nvSpPr>
          <p:spPr>
            <a:xfrm>
              <a:off x="6168900" y="4201775"/>
              <a:ext cx="602700" cy="2955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78;p48">
              <a:extLst>
                <a:ext uri="{FF2B5EF4-FFF2-40B4-BE49-F238E27FC236}">
                  <a16:creationId xmlns:a16="http://schemas.microsoft.com/office/drawing/2014/main" id="{01C4266B-19C5-2B43-2AC7-11C23FF887E9}"/>
                </a:ext>
              </a:extLst>
            </p:cNvPr>
            <p:cNvSpPr/>
            <p:nvPr/>
          </p:nvSpPr>
          <p:spPr>
            <a:xfrm>
              <a:off x="6771600" y="3830825"/>
              <a:ext cx="1462200" cy="4026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79;p48">
              <a:extLst>
                <a:ext uri="{FF2B5EF4-FFF2-40B4-BE49-F238E27FC236}">
                  <a16:creationId xmlns:a16="http://schemas.microsoft.com/office/drawing/2014/main" id="{99CC2D74-391D-ABF0-D6C3-DBF9B5739EEE}"/>
                </a:ext>
              </a:extLst>
            </p:cNvPr>
            <p:cNvSpPr/>
            <p:nvPr/>
          </p:nvSpPr>
          <p:spPr>
            <a:xfrm>
              <a:off x="7500900" y="4233425"/>
              <a:ext cx="732900" cy="2322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5811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5410748-CB68-A6BE-F2B3-D704F93603B1}"/>
              </a:ext>
            </a:extLst>
          </p:cNvPr>
          <p:cNvSpPr/>
          <p:nvPr/>
        </p:nvSpPr>
        <p:spPr>
          <a:xfrm>
            <a:off x="593620" y="1653060"/>
            <a:ext cx="2335434" cy="49179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2632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latin typeface="+mj-lt"/>
              </a:rPr>
              <a:t>AGENDA</a:t>
            </a:r>
          </a:p>
        </p:txBody>
      </p:sp>
      <p:sp>
        <p:nvSpPr>
          <p:cNvPr id="354" name="Google Shape;354;p31"/>
          <p:cNvSpPr txBox="1">
            <a:spLocks noGrp="1"/>
          </p:cNvSpPr>
          <p:nvPr>
            <p:ph type="title" idx="2"/>
          </p:nvPr>
        </p:nvSpPr>
        <p:spPr>
          <a:xfrm>
            <a:off x="593620" y="1668791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01</a:t>
            </a:r>
            <a:endParaRPr sz="2400">
              <a:latin typeface="+mj-lt"/>
            </a:endParaRPr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 idx="3"/>
          </p:nvPr>
        </p:nvSpPr>
        <p:spPr>
          <a:xfrm>
            <a:off x="3289551" y="1668791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04</a:t>
            </a:r>
            <a:endParaRPr sz="2400">
              <a:latin typeface="+mj-lt"/>
            </a:endParaRPr>
          </a:p>
        </p:txBody>
      </p:sp>
      <p:sp>
        <p:nvSpPr>
          <p:cNvPr id="356" name="Google Shape;356;p31"/>
          <p:cNvSpPr txBox="1">
            <a:spLocks noGrp="1"/>
          </p:cNvSpPr>
          <p:nvPr>
            <p:ph type="title" idx="4"/>
          </p:nvPr>
        </p:nvSpPr>
        <p:spPr>
          <a:xfrm>
            <a:off x="593620" y="2530040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02</a:t>
            </a:r>
            <a:endParaRPr sz="2400">
              <a:latin typeface="+mj-lt"/>
            </a:endParaRPr>
          </a:p>
        </p:txBody>
      </p:sp>
      <p:sp>
        <p:nvSpPr>
          <p:cNvPr id="357" name="Google Shape;357;p31"/>
          <p:cNvSpPr txBox="1">
            <a:spLocks noGrp="1"/>
          </p:cNvSpPr>
          <p:nvPr>
            <p:ph type="title" idx="5"/>
          </p:nvPr>
        </p:nvSpPr>
        <p:spPr>
          <a:xfrm>
            <a:off x="3289551" y="2530040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05</a:t>
            </a:r>
            <a:endParaRPr sz="2400">
              <a:latin typeface="+mj-lt"/>
            </a:endParaRPr>
          </a:p>
        </p:txBody>
      </p:sp>
      <p:sp>
        <p:nvSpPr>
          <p:cNvPr id="358" name="Google Shape;358;p31"/>
          <p:cNvSpPr txBox="1">
            <a:spLocks noGrp="1"/>
          </p:cNvSpPr>
          <p:nvPr>
            <p:ph type="title" idx="6"/>
          </p:nvPr>
        </p:nvSpPr>
        <p:spPr>
          <a:xfrm>
            <a:off x="593620" y="3391289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03</a:t>
            </a:r>
            <a:endParaRPr sz="2400">
              <a:latin typeface="+mj-lt"/>
            </a:endParaRPr>
          </a:p>
        </p:txBody>
      </p:sp>
      <p:sp>
        <p:nvSpPr>
          <p:cNvPr id="359" name="Google Shape;359;p31"/>
          <p:cNvSpPr txBox="1">
            <a:spLocks noGrp="1"/>
          </p:cNvSpPr>
          <p:nvPr>
            <p:ph type="title" idx="7"/>
          </p:nvPr>
        </p:nvSpPr>
        <p:spPr>
          <a:xfrm>
            <a:off x="3289551" y="3391289"/>
            <a:ext cx="566182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+mj-lt"/>
              </a:rPr>
              <a:t>06</a:t>
            </a:r>
            <a:endParaRPr sz="2400">
              <a:latin typeface="+mj-lt"/>
            </a:endParaRPr>
          </a:p>
        </p:txBody>
      </p:sp>
      <p:sp>
        <p:nvSpPr>
          <p:cNvPr id="360" name="Google Shape;360;p31"/>
          <p:cNvSpPr txBox="1">
            <a:spLocks noGrp="1"/>
          </p:cNvSpPr>
          <p:nvPr>
            <p:ph type="subTitle" idx="1"/>
          </p:nvPr>
        </p:nvSpPr>
        <p:spPr>
          <a:xfrm>
            <a:off x="1062552" y="1668791"/>
            <a:ext cx="2081918" cy="418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dirty="0">
                <a:latin typeface="+mj-lt"/>
              </a:rPr>
              <a:t>MARKET PAIN POINTS</a:t>
            </a:r>
          </a:p>
        </p:txBody>
      </p:sp>
      <p:sp>
        <p:nvSpPr>
          <p:cNvPr id="361" name="Google Shape;361;p31"/>
          <p:cNvSpPr txBox="1">
            <a:spLocks noGrp="1"/>
          </p:cNvSpPr>
          <p:nvPr>
            <p:ph type="subTitle" idx="8"/>
          </p:nvPr>
        </p:nvSpPr>
        <p:spPr>
          <a:xfrm>
            <a:off x="1077420" y="2530190"/>
            <a:ext cx="1465059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j-lt"/>
              </a:rPr>
              <a:t>COMPETITORS</a:t>
            </a:r>
            <a:endParaRPr sz="1400" dirty="0">
              <a:latin typeface="+mj-lt"/>
            </a:endParaRPr>
          </a:p>
        </p:txBody>
      </p:sp>
      <p:sp>
        <p:nvSpPr>
          <p:cNvPr id="362" name="Google Shape;362;p31"/>
          <p:cNvSpPr txBox="1">
            <a:spLocks noGrp="1"/>
          </p:cNvSpPr>
          <p:nvPr>
            <p:ph type="subTitle" idx="9"/>
          </p:nvPr>
        </p:nvSpPr>
        <p:spPr>
          <a:xfrm>
            <a:off x="1062552" y="3391589"/>
            <a:ext cx="1465059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j-lt"/>
              </a:rPr>
              <a:t>THE IDEA</a:t>
            </a:r>
            <a:endParaRPr sz="1400" dirty="0">
              <a:latin typeface="+mj-lt"/>
            </a:endParaRPr>
          </a:p>
        </p:txBody>
      </p:sp>
      <p:sp>
        <p:nvSpPr>
          <p:cNvPr id="363" name="Google Shape;363;p31"/>
          <p:cNvSpPr txBox="1">
            <a:spLocks noGrp="1"/>
          </p:cNvSpPr>
          <p:nvPr>
            <p:ph type="subTitle" idx="13"/>
          </p:nvPr>
        </p:nvSpPr>
        <p:spPr>
          <a:xfrm>
            <a:off x="3765917" y="1668791"/>
            <a:ext cx="1385954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j-lt"/>
              </a:rPr>
              <a:t>OUR TEAM</a:t>
            </a:r>
            <a:endParaRPr sz="1400" dirty="0">
              <a:latin typeface="+mj-lt"/>
            </a:endParaRPr>
          </a:p>
        </p:txBody>
      </p:sp>
      <p:sp>
        <p:nvSpPr>
          <p:cNvPr id="364" name="Google Shape;364;p31"/>
          <p:cNvSpPr txBox="1">
            <a:spLocks noGrp="1"/>
          </p:cNvSpPr>
          <p:nvPr>
            <p:ph type="subTitle" idx="14"/>
          </p:nvPr>
        </p:nvSpPr>
        <p:spPr>
          <a:xfrm>
            <a:off x="3758483" y="2530190"/>
            <a:ext cx="1385954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+mj-lt"/>
              </a:rPr>
              <a:t>THE PRODUCT</a:t>
            </a:r>
            <a:endParaRPr sz="1400">
              <a:latin typeface="+mj-lt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ubTitle" idx="15"/>
          </p:nvPr>
        </p:nvSpPr>
        <p:spPr>
          <a:xfrm>
            <a:off x="3758483" y="3391589"/>
            <a:ext cx="1632262" cy="44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latin typeface="+mj-lt"/>
              </a:rPr>
              <a:t>MARKET ANALYSIS</a:t>
            </a:r>
            <a:endParaRPr sz="1400" dirty="0">
              <a:latin typeface="+mj-lt"/>
            </a:endParaRPr>
          </a:p>
        </p:txBody>
      </p:sp>
      <p:grpSp>
        <p:nvGrpSpPr>
          <p:cNvPr id="366" name="Google Shape;366;p31"/>
          <p:cNvGrpSpPr/>
          <p:nvPr/>
        </p:nvGrpSpPr>
        <p:grpSpPr>
          <a:xfrm>
            <a:off x="3252670" y="4323175"/>
            <a:ext cx="1846200" cy="280800"/>
            <a:chOff x="3379050" y="4323175"/>
            <a:chExt cx="1846200" cy="280800"/>
          </a:xfrm>
        </p:grpSpPr>
        <p:sp>
          <p:nvSpPr>
            <p:cNvPr id="367" name="Google Shape;367;p31"/>
            <p:cNvSpPr/>
            <p:nvPr/>
          </p:nvSpPr>
          <p:spPr>
            <a:xfrm>
              <a:off x="4199550" y="4406275"/>
              <a:ext cx="1025700" cy="1977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379050" y="4323175"/>
              <a:ext cx="280800" cy="280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" name="Google Shape;355;p31">
            <a:extLst>
              <a:ext uri="{FF2B5EF4-FFF2-40B4-BE49-F238E27FC236}">
                <a16:creationId xmlns:a16="http://schemas.microsoft.com/office/drawing/2014/main" id="{76B78698-7426-A0DF-1AB3-EE4B3E465752}"/>
              </a:ext>
            </a:extLst>
          </p:cNvPr>
          <p:cNvSpPr txBox="1">
            <a:spLocks/>
          </p:cNvSpPr>
          <p:nvPr/>
        </p:nvSpPr>
        <p:spPr>
          <a:xfrm>
            <a:off x="5895205" y="1672511"/>
            <a:ext cx="56618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400">
                <a:latin typeface="+mj-lt"/>
              </a:rPr>
              <a:t>07</a:t>
            </a:r>
          </a:p>
        </p:txBody>
      </p:sp>
      <p:sp>
        <p:nvSpPr>
          <p:cNvPr id="3" name="Google Shape;357;p31">
            <a:extLst>
              <a:ext uri="{FF2B5EF4-FFF2-40B4-BE49-F238E27FC236}">
                <a16:creationId xmlns:a16="http://schemas.microsoft.com/office/drawing/2014/main" id="{3AF09A7C-A5F4-0E75-1CA4-4BD95128CFF7}"/>
              </a:ext>
            </a:extLst>
          </p:cNvPr>
          <p:cNvSpPr txBox="1">
            <a:spLocks/>
          </p:cNvSpPr>
          <p:nvPr/>
        </p:nvSpPr>
        <p:spPr>
          <a:xfrm>
            <a:off x="5895205" y="2533760"/>
            <a:ext cx="56618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400">
                <a:latin typeface="+mj-lt"/>
              </a:rPr>
              <a:t>08</a:t>
            </a:r>
          </a:p>
        </p:txBody>
      </p:sp>
      <p:sp>
        <p:nvSpPr>
          <p:cNvPr id="4" name="Google Shape;359;p31">
            <a:extLst>
              <a:ext uri="{FF2B5EF4-FFF2-40B4-BE49-F238E27FC236}">
                <a16:creationId xmlns:a16="http://schemas.microsoft.com/office/drawing/2014/main" id="{1B69618C-64F1-98A9-184F-5A3AFE563BDC}"/>
              </a:ext>
            </a:extLst>
          </p:cNvPr>
          <p:cNvSpPr txBox="1">
            <a:spLocks/>
          </p:cNvSpPr>
          <p:nvPr/>
        </p:nvSpPr>
        <p:spPr>
          <a:xfrm>
            <a:off x="5895205" y="3395009"/>
            <a:ext cx="56618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" sz="2400">
                <a:latin typeface="+mj-lt"/>
              </a:rPr>
              <a:t>09</a:t>
            </a:r>
          </a:p>
        </p:txBody>
      </p:sp>
      <p:sp>
        <p:nvSpPr>
          <p:cNvPr id="5" name="Google Shape;363;p31">
            <a:extLst>
              <a:ext uri="{FF2B5EF4-FFF2-40B4-BE49-F238E27FC236}">
                <a16:creationId xmlns:a16="http://schemas.microsoft.com/office/drawing/2014/main" id="{97947461-66E8-0781-69FE-34D6A0B1DAB4}"/>
              </a:ext>
            </a:extLst>
          </p:cNvPr>
          <p:cNvSpPr txBox="1">
            <a:spLocks/>
          </p:cNvSpPr>
          <p:nvPr/>
        </p:nvSpPr>
        <p:spPr>
          <a:xfrm>
            <a:off x="6356703" y="1672511"/>
            <a:ext cx="163226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1400" dirty="0">
                <a:latin typeface="+mj-lt"/>
              </a:rPr>
              <a:t>COST &amp; ROI</a:t>
            </a:r>
          </a:p>
        </p:txBody>
      </p:sp>
      <p:sp>
        <p:nvSpPr>
          <p:cNvPr id="6" name="Google Shape;364;p31">
            <a:extLst>
              <a:ext uri="{FF2B5EF4-FFF2-40B4-BE49-F238E27FC236}">
                <a16:creationId xmlns:a16="http://schemas.microsoft.com/office/drawing/2014/main" id="{48647551-CE7E-7DCF-389C-06802742C373}"/>
              </a:ext>
            </a:extLst>
          </p:cNvPr>
          <p:cNvSpPr txBox="1">
            <a:spLocks/>
          </p:cNvSpPr>
          <p:nvPr/>
        </p:nvSpPr>
        <p:spPr>
          <a:xfrm>
            <a:off x="6356703" y="2533910"/>
            <a:ext cx="1632262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IN" sz="1400">
                <a:latin typeface="+mj-lt"/>
              </a:rPr>
              <a:t>THE CUSTOMER</a:t>
            </a:r>
          </a:p>
        </p:txBody>
      </p:sp>
      <p:sp>
        <p:nvSpPr>
          <p:cNvPr id="7" name="Google Shape;365;p31">
            <a:extLst>
              <a:ext uri="{FF2B5EF4-FFF2-40B4-BE49-F238E27FC236}">
                <a16:creationId xmlns:a16="http://schemas.microsoft.com/office/drawing/2014/main" id="{C1141723-D5FD-7067-63B3-C1BA4C71435D}"/>
              </a:ext>
            </a:extLst>
          </p:cNvPr>
          <p:cNvSpPr txBox="1">
            <a:spLocks/>
          </p:cNvSpPr>
          <p:nvPr/>
        </p:nvSpPr>
        <p:spPr>
          <a:xfrm>
            <a:off x="6371571" y="3395309"/>
            <a:ext cx="1632262" cy="4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sz="1400" dirty="0">
                <a:latin typeface="+mj-lt"/>
              </a:rPr>
              <a:t>G</a:t>
            </a:r>
            <a:r>
              <a:rPr lang="en-IN" sz="1400" dirty="0">
                <a:latin typeface="+mj-lt"/>
              </a:rPr>
              <a:t>O/NO GO?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8B6ED6-BC7B-4D83-5CA4-5E0403EE5D9C}"/>
              </a:ext>
            </a:extLst>
          </p:cNvPr>
          <p:cNvSpPr/>
          <p:nvPr/>
        </p:nvSpPr>
        <p:spPr>
          <a:xfrm>
            <a:off x="3289551" y="1651741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55534D6-8B63-7F40-4162-BB308BCBD26D}"/>
              </a:ext>
            </a:extLst>
          </p:cNvPr>
          <p:cNvSpPr/>
          <p:nvPr/>
        </p:nvSpPr>
        <p:spPr>
          <a:xfrm>
            <a:off x="5910684" y="1651741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77DD957-C48A-6D54-D576-98B2E0EF0116}"/>
              </a:ext>
            </a:extLst>
          </p:cNvPr>
          <p:cNvSpPr/>
          <p:nvPr/>
        </p:nvSpPr>
        <p:spPr>
          <a:xfrm>
            <a:off x="603345" y="2529358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0F073B-68EC-9038-892B-37932CBACBCB}"/>
              </a:ext>
            </a:extLst>
          </p:cNvPr>
          <p:cNvSpPr/>
          <p:nvPr/>
        </p:nvSpPr>
        <p:spPr>
          <a:xfrm>
            <a:off x="3284727" y="2529358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5D6631-8567-D144-C8F4-8C43F9FE0B79}"/>
              </a:ext>
            </a:extLst>
          </p:cNvPr>
          <p:cNvSpPr/>
          <p:nvPr/>
        </p:nvSpPr>
        <p:spPr>
          <a:xfrm>
            <a:off x="593620" y="3420048"/>
            <a:ext cx="1933200" cy="448998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DAB122-2E44-AA95-2A83-530BA872B66E}"/>
              </a:ext>
            </a:extLst>
          </p:cNvPr>
          <p:cNvSpPr/>
          <p:nvPr/>
        </p:nvSpPr>
        <p:spPr>
          <a:xfrm>
            <a:off x="3288047" y="3421446"/>
            <a:ext cx="2250391" cy="4473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7CC1E5-FDD7-7D8C-3E25-9185E2A6F925}"/>
              </a:ext>
            </a:extLst>
          </p:cNvPr>
          <p:cNvSpPr/>
          <p:nvPr/>
        </p:nvSpPr>
        <p:spPr>
          <a:xfrm>
            <a:off x="5895205" y="3413891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CC89A4C-BE81-F66B-EADF-AF14C9DCD74A}"/>
              </a:ext>
            </a:extLst>
          </p:cNvPr>
          <p:cNvSpPr/>
          <p:nvPr/>
        </p:nvSpPr>
        <p:spPr>
          <a:xfrm>
            <a:off x="5895205" y="2533610"/>
            <a:ext cx="1933200" cy="447600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>
                <a:latin typeface="Candara"/>
              </a:rPr>
              <a:t>MARKET PAIN POINTS</a:t>
            </a:r>
          </a:p>
        </p:txBody>
      </p:sp>
      <p:sp>
        <p:nvSpPr>
          <p:cNvPr id="421" name="Google Shape;421;p35"/>
          <p:cNvSpPr/>
          <p:nvPr/>
        </p:nvSpPr>
        <p:spPr>
          <a:xfrm>
            <a:off x="6514100" y="4308500"/>
            <a:ext cx="1314900" cy="295500"/>
          </a:xfrm>
          <a:prstGeom prst="rect">
            <a:avLst/>
          </a:prstGeom>
          <a:solidFill>
            <a:srgbClr val="35C4C4">
              <a:alpha val="748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4" name="Content Placeholder 3">
            <a:extLst>
              <a:ext uri="{FF2B5EF4-FFF2-40B4-BE49-F238E27FC236}">
                <a16:creationId xmlns:a16="http://schemas.microsoft.com/office/drawing/2014/main" id="{A6FBD9B4-490A-96F9-0B8B-5CA32BBF5E4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364837"/>
              </p:ext>
            </p:extLst>
          </p:nvPr>
        </p:nvGraphicFramePr>
        <p:xfrm>
          <a:off x="609598" y="1271652"/>
          <a:ext cx="7814401" cy="29063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697855F6-2C85-B272-3BA7-22D11F9BF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868391"/>
              </p:ext>
            </p:extLst>
          </p:nvPr>
        </p:nvGraphicFramePr>
        <p:xfrm>
          <a:off x="936703" y="1724720"/>
          <a:ext cx="7025268" cy="2683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Google Shape;443;p37">
            <a:extLst>
              <a:ext uri="{FF2B5EF4-FFF2-40B4-BE49-F238E27FC236}">
                <a16:creationId xmlns:a16="http://schemas.microsoft.com/office/drawing/2014/main" id="{51732790-61D7-F919-A774-CF6C8375CC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5190" y="445025"/>
            <a:ext cx="338253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COMPETITORS</a:t>
            </a:r>
            <a:endParaRPr sz="3200" b="1">
              <a:latin typeface="+mj-lt"/>
            </a:endParaRPr>
          </a:p>
        </p:txBody>
      </p:sp>
      <p:sp>
        <p:nvSpPr>
          <p:cNvPr id="3" name="Google Shape;443;p37">
            <a:extLst>
              <a:ext uri="{FF2B5EF4-FFF2-40B4-BE49-F238E27FC236}">
                <a16:creationId xmlns:a16="http://schemas.microsoft.com/office/drawing/2014/main" id="{1FB55A09-968E-AB19-5A74-67E91185CC50}"/>
              </a:ext>
            </a:extLst>
          </p:cNvPr>
          <p:cNvSpPr txBox="1">
            <a:spLocks/>
          </p:cNvSpPr>
          <p:nvPr/>
        </p:nvSpPr>
        <p:spPr>
          <a:xfrm>
            <a:off x="2880732" y="1077197"/>
            <a:ext cx="2419815" cy="33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sz="1600">
                <a:latin typeface="+mj-lt"/>
              </a:rPr>
              <a:t>DIRECT COMPETITORS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D9E7341-20C2-107D-256C-4322B21C0E5C}"/>
              </a:ext>
            </a:extLst>
          </p:cNvPr>
          <p:cNvCxnSpPr/>
          <p:nvPr/>
        </p:nvCxnSpPr>
        <p:spPr>
          <a:xfrm>
            <a:off x="4207727" y="1419920"/>
            <a:ext cx="0" cy="18585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EDE6463-9441-AD3F-DEEC-F5CE50C96133}"/>
              </a:ext>
            </a:extLst>
          </p:cNvPr>
          <p:cNvCxnSpPr>
            <a:cxnSpLocks/>
          </p:cNvCxnSpPr>
          <p:nvPr/>
        </p:nvCxnSpPr>
        <p:spPr>
          <a:xfrm flipH="1">
            <a:off x="1680117" y="1605774"/>
            <a:ext cx="393266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9572EF-8AD3-0524-BBA5-9DDF5A165147}"/>
              </a:ext>
            </a:extLst>
          </p:cNvPr>
          <p:cNvCxnSpPr>
            <a:cxnSpLocks/>
          </p:cNvCxnSpPr>
          <p:nvPr/>
        </p:nvCxnSpPr>
        <p:spPr>
          <a:xfrm>
            <a:off x="1683848" y="1602056"/>
            <a:ext cx="0" cy="1375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8041A9-BD1C-ACDE-CD2E-1C109C2717B6}"/>
              </a:ext>
            </a:extLst>
          </p:cNvPr>
          <p:cNvCxnSpPr>
            <a:cxnSpLocks/>
          </p:cNvCxnSpPr>
          <p:nvPr/>
        </p:nvCxnSpPr>
        <p:spPr>
          <a:xfrm>
            <a:off x="3568397" y="1605774"/>
            <a:ext cx="0" cy="1375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2B52E9F-43CF-9C68-B83D-114504DE75CA}"/>
              </a:ext>
            </a:extLst>
          </p:cNvPr>
          <p:cNvCxnSpPr>
            <a:cxnSpLocks/>
          </p:cNvCxnSpPr>
          <p:nvPr/>
        </p:nvCxnSpPr>
        <p:spPr>
          <a:xfrm>
            <a:off x="5597907" y="1613209"/>
            <a:ext cx="0" cy="1375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443;p37">
            <a:extLst>
              <a:ext uri="{FF2B5EF4-FFF2-40B4-BE49-F238E27FC236}">
                <a16:creationId xmlns:a16="http://schemas.microsoft.com/office/drawing/2014/main" id="{0E3FD274-C6C3-E6CA-630A-9AB8E5648AA7}"/>
              </a:ext>
            </a:extLst>
          </p:cNvPr>
          <p:cNvSpPr txBox="1">
            <a:spLocks/>
          </p:cNvSpPr>
          <p:nvPr/>
        </p:nvSpPr>
        <p:spPr>
          <a:xfrm>
            <a:off x="5895276" y="1077197"/>
            <a:ext cx="2364059" cy="339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IN" sz="1600">
                <a:latin typeface="+mj-lt"/>
              </a:rPr>
              <a:t>INDIRECT COMPETITORS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FFF1276-8BD8-7DE3-48B8-8D04BC17C666}"/>
              </a:ext>
            </a:extLst>
          </p:cNvPr>
          <p:cNvCxnSpPr>
            <a:cxnSpLocks/>
          </p:cNvCxnSpPr>
          <p:nvPr/>
        </p:nvCxnSpPr>
        <p:spPr>
          <a:xfrm>
            <a:off x="7199962" y="1416958"/>
            <a:ext cx="0" cy="3263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717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1"/>
          <p:cNvSpPr txBox="1">
            <a:spLocks noGrp="1"/>
          </p:cNvSpPr>
          <p:nvPr>
            <p:ph type="title"/>
          </p:nvPr>
        </p:nvSpPr>
        <p:spPr>
          <a:xfrm>
            <a:off x="381000" y="555413"/>
            <a:ext cx="535072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+mj-lt"/>
              </a:rPr>
              <a:t>COMPETITION COMPARISON</a:t>
            </a:r>
            <a:endParaRPr sz="3200" b="1" dirty="0">
              <a:latin typeface="+mj-lt"/>
            </a:endParaRPr>
          </a:p>
        </p:txBody>
      </p:sp>
      <p:graphicFrame>
        <p:nvGraphicFramePr>
          <p:cNvPr id="512" name="Google Shape;512;p41"/>
          <p:cNvGraphicFramePr/>
          <p:nvPr>
            <p:extLst>
              <p:ext uri="{D42A27DB-BD31-4B8C-83A1-F6EECF244321}">
                <p14:modId xmlns:p14="http://schemas.microsoft.com/office/powerpoint/2010/main" val="2956036267"/>
              </p:ext>
            </p:extLst>
          </p:nvPr>
        </p:nvGraphicFramePr>
        <p:xfrm>
          <a:off x="381000" y="1411431"/>
          <a:ext cx="5245835" cy="2745966"/>
        </p:xfrm>
        <a:graphic>
          <a:graphicData uri="http://schemas.openxmlformats.org/drawingml/2006/table">
            <a:tbl>
              <a:tblPr>
                <a:noFill/>
                <a:tableStyleId>{51B66C4F-766F-4299-B8ED-CA9C4CAD58FE}</a:tableStyleId>
              </a:tblPr>
              <a:tblGrid>
                <a:gridCol w="16115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4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92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55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0" dirty="0">
                        <a:solidFill>
                          <a:schemeClr val="dk1"/>
                        </a:solidFill>
                        <a:latin typeface="+mj-lt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Roboto"/>
                          <a:cs typeface="Roboto"/>
                          <a:sym typeface="Roboto"/>
                        </a:rPr>
                        <a:t>FEATURES</a:t>
                      </a:r>
                      <a:endParaRPr sz="1400" dirty="0">
                        <a:solidFill>
                          <a:schemeClr val="dk1"/>
                        </a:solidFill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Roboto"/>
                          <a:cs typeface="Roboto"/>
                          <a:sym typeface="Roboto"/>
                        </a:rPr>
                        <a:t>PRICING</a:t>
                      </a:r>
                      <a:endParaRPr sz="1400" dirty="0">
                        <a:solidFill>
                          <a:schemeClr val="dk1"/>
                        </a:solidFill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222">
                <a:tc>
                  <a:txBody>
                    <a:bodyPr/>
                    <a:lstStyle/>
                    <a:p>
                      <a:pPr marL="0" lvl="0" indent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+mj-lt"/>
                        </a:rPr>
                        <a:t>Metricstream</a:t>
                      </a:r>
                      <a:endParaRPr lang="en" sz="1400" b="1" dirty="0">
                        <a:solidFill>
                          <a:schemeClr val="dk1"/>
                        </a:solidFill>
                        <a:latin typeface="+mj-lt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noProof="0" dirty="0">
                          <a:solidFill>
                            <a:schemeClr val="dk1"/>
                          </a:solidFill>
                          <a:latin typeface="+mj-lt"/>
                        </a:rPr>
                        <a:t>One-time</a:t>
                      </a:r>
                      <a:r>
                        <a:rPr lang="en" sz="1400" b="0" i="0" u="none" strike="noStrike" cap="none" noProof="0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 license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j-lt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$100,000 lifetime </a:t>
                      </a:r>
                      <a:endParaRPr lang="en" sz="1400" dirty="0">
                        <a:solidFill>
                          <a:schemeClr val="dk1"/>
                        </a:solidFill>
                        <a:latin typeface="+mj-lt"/>
                        <a:ea typeface="Exo"/>
                        <a:cs typeface="Exo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NAVEX</a:t>
                      </a: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Basic with demo</a:t>
                      </a:r>
                      <a:endParaRPr lang="en" sz="1400" dirty="0">
                        <a:solidFill>
                          <a:schemeClr val="dk1"/>
                        </a:solidFill>
                        <a:latin typeface="+mj-lt"/>
                        <a:ea typeface="Exo"/>
                        <a:cs typeface="Exo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$5000/year</a:t>
                      </a:r>
                      <a:endParaRPr lang="en" sz="1400" dirty="0">
                        <a:solidFill>
                          <a:schemeClr val="dk1"/>
                        </a:solidFill>
                        <a:latin typeface="+mj-lt"/>
                        <a:ea typeface="Exo"/>
                        <a:cs typeface="Exo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222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VCOMPLY</a:t>
                      </a:r>
                      <a:endParaRPr lang="en" sz="1400" b="1" dirty="0">
                        <a:solidFill>
                          <a:schemeClr val="dk1"/>
                        </a:solidFill>
                        <a:latin typeface="+mj-lt"/>
                        <a:ea typeface="Exo"/>
                        <a:cs typeface="Exo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chemeClr val="dk1"/>
                          </a:solidFill>
                          <a:latin typeface="+mj-lt"/>
                          <a:ea typeface="Exo"/>
                          <a:cs typeface="Exo"/>
                        </a:rPr>
                        <a:t>Starter and Pro version</a:t>
                      </a:r>
                      <a:endParaRPr lang="en" sz="1400" dirty="0">
                        <a:solidFill>
                          <a:schemeClr val="dk1"/>
                        </a:solidFill>
                        <a:latin typeface="+mj-lt"/>
                        <a:ea typeface="Exo"/>
                        <a:cs typeface="Exo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0" i="0" u="none" strike="noStrike" cap="none" noProof="0" dirty="0">
                          <a:solidFill>
                            <a:schemeClr val="dk1"/>
                          </a:solidFill>
                          <a:latin typeface="+mj-lt"/>
                          <a:cs typeface="Arial"/>
                          <a:sym typeface="Arial"/>
                        </a:rPr>
                        <a:t>$14,388</a:t>
                      </a:r>
                      <a:r>
                        <a:rPr lang="en" sz="1400" b="0" i="0" u="none" strike="noStrike" cap="none" noProof="0" dirty="0">
                          <a:solidFill>
                            <a:schemeClr val="dk1"/>
                          </a:solidFill>
                          <a:latin typeface="+mj-lt"/>
                        </a:rPr>
                        <a:t> - $23,988</a:t>
                      </a:r>
                      <a:r>
                        <a:rPr lang="en" sz="1400" b="0" i="0" u="none" strike="noStrike" cap="none" noProof="0" dirty="0">
                          <a:solidFill>
                            <a:schemeClr val="dk1"/>
                          </a:solidFill>
                          <a:latin typeface="+mj-lt"/>
                          <a:sym typeface="Arial"/>
                        </a:rPr>
                        <a:t>/year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j-lt"/>
                        <a:sym typeface="Exo"/>
                      </a:endParaRPr>
                    </a:p>
                  </a:txBody>
                  <a:tcPr marL="45700" marR="45700" marT="45700" marB="4570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" name="Picture 1" descr="A logo with a check mark&#10;&#10;Description automatically generated">
            <a:extLst>
              <a:ext uri="{FF2B5EF4-FFF2-40B4-BE49-F238E27FC236}">
                <a16:creationId xmlns:a16="http://schemas.microsoft.com/office/drawing/2014/main" id="{F778A49E-729E-D10C-3DA7-442143E67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977" y="3307772"/>
            <a:ext cx="2415887" cy="12036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A close-up of a logo&#10;&#10;Description automatically generated">
            <a:extLst>
              <a:ext uri="{FF2B5EF4-FFF2-40B4-BE49-F238E27FC236}">
                <a16:creationId xmlns:a16="http://schemas.microsoft.com/office/drawing/2014/main" id="{921F33E2-735B-D753-9334-59D53CBC2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648" y="735157"/>
            <a:ext cx="2415887" cy="13612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white text on an orange background&#10;&#10;Description automatically generated">
            <a:extLst>
              <a:ext uri="{FF2B5EF4-FFF2-40B4-BE49-F238E27FC236}">
                <a16:creationId xmlns:a16="http://schemas.microsoft.com/office/drawing/2014/main" id="{FAFED2A1-0683-C393-FC99-4F23984534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781" y="2093768"/>
            <a:ext cx="2408959" cy="12157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4E95D-409A-AC0B-D7FD-E0FFD18E7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37591"/>
            <a:ext cx="7704000" cy="572700"/>
          </a:xfrm>
        </p:spPr>
        <p:txBody>
          <a:bodyPr/>
          <a:lstStyle/>
          <a:p>
            <a:r>
              <a:rPr lang="en-US" sz="3200" b="1" dirty="0">
                <a:latin typeface="+mj-lt"/>
              </a:rPr>
              <a:t>USER FEEDBACK</a:t>
            </a:r>
            <a:endParaRPr lang="en-IN" sz="3200" b="1" dirty="0">
              <a:latin typeface="+mj-lt"/>
            </a:endParaRP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B1F3751F-B8E1-07CE-D847-8BE4A39EB2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49049190"/>
              </p:ext>
            </p:extLst>
          </p:nvPr>
        </p:nvGraphicFramePr>
        <p:xfrm>
          <a:off x="892098" y="1784193"/>
          <a:ext cx="6727902" cy="30574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Title 1">
            <a:extLst>
              <a:ext uri="{FF2B5EF4-FFF2-40B4-BE49-F238E27FC236}">
                <a16:creationId xmlns:a16="http://schemas.microsoft.com/office/drawing/2014/main" id="{33BE77EA-23CD-1F73-4B35-5CFB573B99E7}"/>
              </a:ext>
            </a:extLst>
          </p:cNvPr>
          <p:cNvSpPr txBox="1">
            <a:spLocks/>
          </p:cNvSpPr>
          <p:nvPr/>
        </p:nvSpPr>
        <p:spPr>
          <a:xfrm>
            <a:off x="720000" y="1017725"/>
            <a:ext cx="7704000" cy="449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600" i="1" dirty="0">
                <a:latin typeface="+mj-lt"/>
              </a:rPr>
              <a:t>Following are the main issues highlighted in the customer feedback of different Regulatory Compliance tools-: </a:t>
            </a:r>
            <a:endParaRPr lang="en-IN" sz="16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35177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>
            <a:spLocks noGrp="1"/>
          </p:cNvSpPr>
          <p:nvPr>
            <p:ph type="title"/>
          </p:nvPr>
        </p:nvSpPr>
        <p:spPr>
          <a:xfrm>
            <a:off x="3863875" y="1186645"/>
            <a:ext cx="5012496" cy="5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200" b="1" i="0" dirty="0" err="1">
                <a:solidFill>
                  <a:schemeClr val="tx1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Compl</a:t>
            </a:r>
            <a:r>
              <a:rPr lang="en-IN" sz="3200" b="1" i="0" dirty="0" err="1">
                <a:solidFill>
                  <a:schemeClr val="accent2"/>
                </a:solidFill>
                <a:effectLst/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AI</a:t>
            </a:r>
            <a:r>
              <a:rPr lang="en" sz="3200" b="1" dirty="0">
                <a:latin typeface="+mj-lt"/>
              </a:rPr>
              <a:t> – THE IDEA</a:t>
            </a:r>
            <a:endParaRPr sz="3200" b="1" dirty="0">
              <a:latin typeface="+mj-lt"/>
            </a:endParaRPr>
          </a:p>
        </p:txBody>
      </p:sp>
      <p:sp>
        <p:nvSpPr>
          <p:cNvPr id="374" name="Google Shape;374;p32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dirty="0">
                <a:solidFill>
                  <a:srgbClr val="F5FFF5"/>
                </a:solidFill>
                <a:effectLst/>
              </a:rPr>
              <a:t>To create an AI powered tool to ensure fintech MSMEs achieve regulatory compliance</a:t>
            </a:r>
            <a:endParaRPr sz="1800" dirty="0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41429B1B-5F00-41A7-0FEF-E248EB876185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t="10790" b="10790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376" name="Google Shape;376;p32"/>
          <p:cNvGrpSpPr/>
          <p:nvPr/>
        </p:nvGrpSpPr>
        <p:grpSpPr>
          <a:xfrm>
            <a:off x="2185575" y="3943400"/>
            <a:ext cx="3193200" cy="1200225"/>
            <a:chOff x="2185575" y="3943400"/>
            <a:chExt cx="3193200" cy="1200225"/>
          </a:xfrm>
        </p:grpSpPr>
        <p:sp>
          <p:nvSpPr>
            <p:cNvPr id="377" name="Google Shape;377;p32"/>
            <p:cNvSpPr/>
            <p:nvPr/>
          </p:nvSpPr>
          <p:spPr>
            <a:xfrm>
              <a:off x="3051075" y="4278125"/>
              <a:ext cx="865500" cy="86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3916575" y="4278125"/>
              <a:ext cx="1462200" cy="256800"/>
            </a:xfrm>
            <a:prstGeom prst="rect">
              <a:avLst/>
            </a:prstGeom>
            <a:solidFill>
              <a:srgbClr val="35C4C4">
                <a:alpha val="748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2185575" y="3943400"/>
              <a:ext cx="865500" cy="3303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0" name="Google Shape;380;p32"/>
          <p:cNvGrpSpPr/>
          <p:nvPr/>
        </p:nvGrpSpPr>
        <p:grpSpPr>
          <a:xfrm>
            <a:off x="0" y="0"/>
            <a:ext cx="2024100" cy="1061700"/>
            <a:chOff x="0" y="0"/>
            <a:chExt cx="2024100" cy="1061700"/>
          </a:xfrm>
        </p:grpSpPr>
        <p:sp>
          <p:nvSpPr>
            <p:cNvPr id="381" name="Google Shape;381;p32"/>
            <p:cNvSpPr/>
            <p:nvPr/>
          </p:nvSpPr>
          <p:spPr>
            <a:xfrm>
              <a:off x="0" y="0"/>
              <a:ext cx="865500" cy="865500"/>
            </a:xfrm>
            <a:prstGeom prst="rect">
              <a:avLst/>
            </a:prstGeom>
            <a:solidFill>
              <a:srgbClr val="2361AE">
                <a:alpha val="72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865500" y="865500"/>
              <a:ext cx="513900" cy="196200"/>
            </a:xfrm>
            <a:prstGeom prst="rect">
              <a:avLst/>
            </a:prstGeom>
            <a:solidFill>
              <a:srgbClr val="10336B">
                <a:alpha val="786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1379400" y="613000"/>
              <a:ext cx="644700" cy="256800"/>
            </a:xfrm>
            <a:prstGeom prst="rect">
              <a:avLst/>
            </a:prstGeom>
            <a:solidFill>
              <a:srgbClr val="A4FCC4">
                <a:alpha val="679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4" name="Google Shape;384;p32"/>
          <p:cNvSpPr/>
          <p:nvPr/>
        </p:nvSpPr>
        <p:spPr>
          <a:xfrm>
            <a:off x="7948200" y="539500"/>
            <a:ext cx="330300" cy="330300"/>
          </a:xfrm>
          <a:prstGeom prst="rect">
            <a:avLst/>
          </a:prstGeom>
          <a:solidFill>
            <a:srgbClr val="10336B">
              <a:alpha val="78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35F09F46-7026-E2E9-A7F3-975DA3173E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2952378"/>
              </p:ext>
            </p:extLst>
          </p:nvPr>
        </p:nvGraphicFramePr>
        <p:xfrm>
          <a:off x="1524000" y="1189463"/>
          <a:ext cx="6096000" cy="3211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7" name="Google Shape;353;p31">
            <a:extLst>
              <a:ext uri="{FF2B5EF4-FFF2-40B4-BE49-F238E27FC236}">
                <a16:creationId xmlns:a16="http://schemas.microsoft.com/office/drawing/2014/main" id="{9F1871B3-A65D-2347-CCE5-7FC50A2253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OUR TEAM</a:t>
            </a:r>
            <a:endParaRPr sz="3200" b="1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27854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7"/>
          <p:cNvSpPr txBox="1">
            <a:spLocks noGrp="1"/>
          </p:cNvSpPr>
          <p:nvPr>
            <p:ph type="title"/>
          </p:nvPr>
        </p:nvSpPr>
        <p:spPr>
          <a:xfrm>
            <a:off x="825189" y="445025"/>
            <a:ext cx="76646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latin typeface="+mj-lt"/>
              </a:rPr>
              <a:t>PRODUCT MVP</a:t>
            </a:r>
            <a:endParaRPr sz="3200" b="1">
              <a:latin typeface="+mj-lt"/>
            </a:endParaRPr>
          </a:p>
        </p:txBody>
      </p:sp>
      <p:graphicFrame>
        <p:nvGraphicFramePr>
          <p:cNvPr id="26" name="Content Placeholder 9">
            <a:extLst>
              <a:ext uri="{FF2B5EF4-FFF2-40B4-BE49-F238E27FC236}">
                <a16:creationId xmlns:a16="http://schemas.microsoft.com/office/drawing/2014/main" id="{A021BD81-ED95-2FD1-0824-7D17FF7D47E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11312017"/>
              </p:ext>
            </p:extLst>
          </p:nvPr>
        </p:nvGraphicFramePr>
        <p:xfrm>
          <a:off x="471072" y="1258864"/>
          <a:ext cx="8018723" cy="3402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Digital Transformation of Information Pitch Deck by Slidesgo">
  <a:themeElements>
    <a:clrScheme name="Simple Light">
      <a:dk1>
        <a:srgbClr val="FFFFFF"/>
      </a:dk1>
      <a:lt1>
        <a:srgbClr val="10336B"/>
      </a:lt1>
      <a:dk2>
        <a:srgbClr val="010D23"/>
      </a:dk2>
      <a:lt2>
        <a:srgbClr val="2361AE"/>
      </a:lt2>
      <a:accent1>
        <a:srgbClr val="35C4C4"/>
      </a:accent1>
      <a:accent2>
        <a:srgbClr val="A4FCC4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A4FCC4"/>
      </a:hlink>
      <a:folHlink>
        <a:srgbClr val="0097A7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644</Words>
  <Application>Microsoft Office PowerPoint</Application>
  <PresentationFormat>On-screen Show (16:9)</PresentationFormat>
  <Paragraphs>127</Paragraphs>
  <Slides>16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Arial</vt:lpstr>
      <vt:lpstr>Nunito Light</vt:lpstr>
      <vt:lpstr>Wingdings</vt:lpstr>
      <vt:lpstr>Candara</vt:lpstr>
      <vt:lpstr>Cascadia Code</vt:lpstr>
      <vt:lpstr>Roboto</vt:lpstr>
      <vt:lpstr>Exo</vt:lpstr>
      <vt:lpstr>Raleway</vt:lpstr>
      <vt:lpstr>PT Sans</vt:lpstr>
      <vt:lpstr>Digital Transformation of Information Pitch Deck by Slidesgo</vt:lpstr>
      <vt:lpstr>ComplAI</vt:lpstr>
      <vt:lpstr>AGENDA</vt:lpstr>
      <vt:lpstr>MARKET PAIN POINTS</vt:lpstr>
      <vt:lpstr>COMPETITORS</vt:lpstr>
      <vt:lpstr>COMPETITION COMPARISON</vt:lpstr>
      <vt:lpstr>USER FEEDBACK</vt:lpstr>
      <vt:lpstr>ComplAI – THE IDEA</vt:lpstr>
      <vt:lpstr>OUR TEAM</vt:lpstr>
      <vt:lpstr>PRODUCT MVP</vt:lpstr>
      <vt:lpstr>PowerPoint Presentation</vt:lpstr>
      <vt:lpstr>USP – AI POWERED FUNCTIONALITIES</vt:lpstr>
      <vt:lpstr>MARKET SIZE OVERVIEW</vt:lpstr>
      <vt:lpstr>PowerPoint Presentation</vt:lpstr>
      <vt:lpstr>CUSTOMER PROFILE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ComplAI</dc:title>
  <cp:lastModifiedBy>Manu Vats (Student)</cp:lastModifiedBy>
  <cp:revision>1</cp:revision>
  <dcterms:modified xsi:type="dcterms:W3CDTF">2023-11-23T19:58:12Z</dcterms:modified>
</cp:coreProperties>
</file>